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6" roundtripDataSignature="AMtx7midqMU1LftHYaTNWoJk6ziwi4m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customschemas.google.com/relationships/presentationmetadata" Target="metadata"/><Relationship Id="rId25" Type="http://schemas.openxmlformats.org/officeDocument/2006/relationships/slide" Target="slides/slide20.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7" name="Google Shape;587;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5" name="Google Shape;59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4" name="Google Shape;604;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2" name="Google Shape;612;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0" name="Google Shape;62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9" name="Google Shape;62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8" name="Google Shape;63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7" name="Google Shape;647;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5" name="Google Shape;655;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3" name="Google Shape;66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7" name="Google Shape;50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9" name="Google Shape;66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5" name="Google Shape;515;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5" name="Google Shape;525;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5" name="Google Shape;5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6" name="Google Shape;54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7" name="Google Shape;55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8" name="Google Shape;56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9" name="Google Shape;579;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5" name="Shape 15"/>
        <p:cNvGrpSpPr/>
        <p:nvPr/>
      </p:nvGrpSpPr>
      <p:grpSpPr>
        <a:xfrm>
          <a:off x="0" y="0"/>
          <a:ext cx="0" cy="0"/>
          <a:chOff x="0" y="0"/>
          <a:chExt cx="0" cy="0"/>
        </a:xfrm>
      </p:grpSpPr>
      <p:sp>
        <p:nvSpPr>
          <p:cNvPr id="16" name="Google Shape;16;p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7"/>
          <p:cNvSpPr/>
          <p:nvPr/>
        </p:nvSpPr>
        <p:spPr>
          <a:xfrm>
            <a:off x="200025" y="-1"/>
            <a:ext cx="11991975"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17"/>
          <p:cNvSpPr/>
          <p:nvPr>
            <p:ph idx="2" type="pic"/>
          </p:nvPr>
        </p:nvSpPr>
        <p:spPr>
          <a:xfrm>
            <a:off x="571500" y="0"/>
            <a:ext cx="6034088" cy="6857999"/>
          </a:xfrm>
          <a:prstGeom prst="rect">
            <a:avLst/>
          </a:prstGeom>
          <a:solidFill>
            <a:srgbClr val="F2F2F2"/>
          </a:solidFill>
          <a:ln>
            <a:noFill/>
          </a:ln>
        </p:spPr>
      </p:sp>
      <p:sp>
        <p:nvSpPr>
          <p:cNvPr id="19" name="Google Shape;19;p17"/>
          <p:cNvSpPr/>
          <p:nvPr/>
        </p:nvSpPr>
        <p:spPr>
          <a:xfrm>
            <a:off x="0" y="1"/>
            <a:ext cx="371475"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 name="Google Shape;20;p17"/>
          <p:cNvSpPr txBox="1"/>
          <p:nvPr>
            <p:ph type="ctrTitle"/>
          </p:nvPr>
        </p:nvSpPr>
        <p:spPr>
          <a:xfrm>
            <a:off x="6905625" y="1512889"/>
            <a:ext cx="4986338" cy="32623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7"/>
          <p:cNvSpPr txBox="1"/>
          <p:nvPr>
            <p:ph idx="1" type="subTitle"/>
          </p:nvPr>
        </p:nvSpPr>
        <p:spPr>
          <a:xfrm>
            <a:off x="6905625" y="4927600"/>
            <a:ext cx="4986338" cy="976311"/>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76" name="Shape 76"/>
        <p:cNvGrpSpPr/>
        <p:nvPr/>
      </p:nvGrpSpPr>
      <p:grpSpPr>
        <a:xfrm>
          <a:off x="0" y="0"/>
          <a:ext cx="0" cy="0"/>
          <a:chOff x="0" y="0"/>
          <a:chExt cx="0" cy="0"/>
        </a:xfrm>
      </p:grpSpPr>
      <p:sp>
        <p:nvSpPr>
          <p:cNvPr id="77" name="Google Shape;77;p26"/>
          <p:cNvSpPr/>
          <p:nvPr/>
        </p:nvSpPr>
        <p:spPr>
          <a:xfrm>
            <a:off x="0" y="0"/>
            <a:ext cx="12192000" cy="63817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 name="Google Shape;78;p26"/>
          <p:cNvSpPr/>
          <p:nvPr/>
        </p:nvSpPr>
        <p:spPr>
          <a:xfrm>
            <a:off x="371475" y="1460501"/>
            <a:ext cx="5724525" cy="474027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 name="Google Shape;79;p26"/>
          <p:cNvSpPr txBox="1"/>
          <p:nvPr>
            <p:ph type="title"/>
          </p:nvPr>
        </p:nvSpPr>
        <p:spPr>
          <a:xfrm>
            <a:off x="1244600" y="260351"/>
            <a:ext cx="9702800" cy="97313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6"/>
          <p:cNvSpPr txBox="1"/>
          <p:nvPr>
            <p:ph idx="1" type="body"/>
          </p:nvPr>
        </p:nvSpPr>
        <p:spPr>
          <a:xfrm>
            <a:off x="546100" y="1638299"/>
            <a:ext cx="5346700" cy="438150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lt1"/>
              </a:buClr>
              <a:buSzPts val="2400"/>
              <a:buChar char="•"/>
              <a:defRPr sz="2400">
                <a:solidFill>
                  <a:schemeClr val="lt1"/>
                </a:solidFill>
              </a:defRPr>
            </a:lvl1pPr>
            <a:lvl2pPr indent="-355600" lvl="1" marL="914400" algn="l">
              <a:lnSpc>
                <a:spcPct val="90000"/>
              </a:lnSpc>
              <a:spcBef>
                <a:spcPts val="500"/>
              </a:spcBef>
              <a:spcAft>
                <a:spcPts val="0"/>
              </a:spcAft>
              <a:buClr>
                <a:schemeClr val="lt1"/>
              </a:buClr>
              <a:buSzPts val="2000"/>
              <a:buChar char="•"/>
              <a:defRPr sz="2000">
                <a:solidFill>
                  <a:schemeClr val="lt1"/>
                </a:solidFill>
              </a:defRPr>
            </a:lvl2pPr>
            <a:lvl3pPr indent="-342900" lvl="2" marL="1371600" algn="l">
              <a:lnSpc>
                <a:spcPct val="90000"/>
              </a:lnSpc>
              <a:spcBef>
                <a:spcPts val="500"/>
              </a:spcBef>
              <a:spcAft>
                <a:spcPts val="0"/>
              </a:spcAft>
              <a:buClr>
                <a:schemeClr val="lt1"/>
              </a:buClr>
              <a:buSzPts val="1800"/>
              <a:buChar char="•"/>
              <a:defRPr sz="1800">
                <a:solidFill>
                  <a:schemeClr val="lt1"/>
                </a:solidFill>
              </a:defRPr>
            </a:lvl3pPr>
            <a:lvl4pPr indent="-330200" lvl="3" marL="1828800" algn="l">
              <a:lnSpc>
                <a:spcPct val="90000"/>
              </a:lnSpc>
              <a:spcBef>
                <a:spcPts val="500"/>
              </a:spcBef>
              <a:spcAft>
                <a:spcPts val="0"/>
              </a:spcAft>
              <a:buClr>
                <a:schemeClr val="lt1"/>
              </a:buClr>
              <a:buSzPts val="1600"/>
              <a:buChar char="•"/>
              <a:defRPr sz="1600">
                <a:solidFill>
                  <a:schemeClr val="lt1"/>
                </a:solidFill>
              </a:defRPr>
            </a:lvl4pPr>
            <a:lvl5pPr indent="-330200" lvl="4" marL="2286000" algn="l">
              <a:lnSpc>
                <a:spcPct val="90000"/>
              </a:lnSpc>
              <a:spcBef>
                <a:spcPts val="500"/>
              </a:spcBef>
              <a:spcAft>
                <a:spcPts val="0"/>
              </a:spcAft>
              <a:buClr>
                <a:schemeClr val="lt1"/>
              </a:buClr>
              <a:buSzPts val="1600"/>
              <a:buChar char="•"/>
              <a:defRPr sz="16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6"/>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82" name="Google Shape;82;p26"/>
          <p:cNvSpPr/>
          <p:nvPr>
            <p:ph idx="2" type="pic"/>
          </p:nvPr>
        </p:nvSpPr>
        <p:spPr>
          <a:xfrm>
            <a:off x="6096000" y="1460501"/>
            <a:ext cx="5795963" cy="4740274"/>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83" name="Shape 83"/>
        <p:cNvGrpSpPr/>
        <p:nvPr/>
      </p:nvGrpSpPr>
      <p:grpSpPr>
        <a:xfrm>
          <a:off x="0" y="0"/>
          <a:ext cx="0" cy="0"/>
          <a:chOff x="0" y="0"/>
          <a:chExt cx="0" cy="0"/>
        </a:xfrm>
      </p:grpSpPr>
      <p:sp>
        <p:nvSpPr>
          <p:cNvPr id="84" name="Google Shape;84;p27"/>
          <p:cNvSpPr/>
          <p:nvPr/>
        </p:nvSpPr>
        <p:spPr>
          <a:xfrm>
            <a:off x="0" y="0"/>
            <a:ext cx="12192000" cy="63817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27"/>
          <p:cNvSpPr txBox="1"/>
          <p:nvPr>
            <p:ph type="title"/>
          </p:nvPr>
        </p:nvSpPr>
        <p:spPr>
          <a:xfrm>
            <a:off x="371476" y="260351"/>
            <a:ext cx="5495926" cy="213836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7"/>
          <p:cNvSpPr txBox="1"/>
          <p:nvPr>
            <p:ph idx="1" type="body"/>
          </p:nvPr>
        </p:nvSpPr>
        <p:spPr>
          <a:xfrm>
            <a:off x="371475" y="2603500"/>
            <a:ext cx="5495926" cy="357346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7"/>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88" name="Google Shape;88;p27"/>
          <p:cNvSpPr/>
          <p:nvPr>
            <p:ph idx="2" type="pic"/>
          </p:nvPr>
        </p:nvSpPr>
        <p:spPr>
          <a:xfrm>
            <a:off x="9191224" y="637283"/>
            <a:ext cx="2692800" cy="2782540"/>
          </a:xfrm>
          <a:prstGeom prst="rect">
            <a:avLst/>
          </a:prstGeom>
          <a:solidFill>
            <a:srgbClr val="F2F2F2"/>
          </a:solidFill>
          <a:ln>
            <a:noFill/>
          </a:ln>
        </p:spPr>
      </p:sp>
      <p:sp>
        <p:nvSpPr>
          <p:cNvPr id="89" name="Google Shape;89;p27"/>
          <p:cNvSpPr/>
          <p:nvPr>
            <p:ph idx="3" type="pic"/>
          </p:nvPr>
        </p:nvSpPr>
        <p:spPr>
          <a:xfrm>
            <a:off x="6498424" y="3430043"/>
            <a:ext cx="2692800" cy="2772320"/>
          </a:xfrm>
          <a:prstGeom prst="rect">
            <a:avLst/>
          </a:prstGeom>
          <a:solidFill>
            <a:srgbClr val="F2F2F2"/>
          </a:solidFill>
          <a:ln>
            <a:noFill/>
          </a:ln>
        </p:spPr>
      </p:sp>
      <p:sp>
        <p:nvSpPr>
          <p:cNvPr id="90" name="Google Shape;90;p27"/>
          <p:cNvSpPr/>
          <p:nvPr/>
        </p:nvSpPr>
        <p:spPr>
          <a:xfrm>
            <a:off x="9289522" y="3527226"/>
            <a:ext cx="1248102" cy="124810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27"/>
          <p:cNvSpPr/>
          <p:nvPr/>
        </p:nvSpPr>
        <p:spPr>
          <a:xfrm>
            <a:off x="8621786" y="2848323"/>
            <a:ext cx="496540" cy="49654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27"/>
          <p:cNvSpPr/>
          <p:nvPr/>
        </p:nvSpPr>
        <p:spPr>
          <a:xfrm>
            <a:off x="8870898" y="2508125"/>
            <a:ext cx="247428" cy="24742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27"/>
          <p:cNvSpPr/>
          <p:nvPr/>
        </p:nvSpPr>
        <p:spPr>
          <a:xfrm>
            <a:off x="0" y="933450"/>
            <a:ext cx="300037" cy="146526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94" name="Shape 94"/>
        <p:cNvGrpSpPr/>
        <p:nvPr/>
      </p:nvGrpSpPr>
      <p:grpSpPr>
        <a:xfrm>
          <a:off x="0" y="0"/>
          <a:ext cx="0" cy="0"/>
          <a:chOff x="0" y="0"/>
          <a:chExt cx="0" cy="0"/>
        </a:xfrm>
      </p:grpSpPr>
      <p:sp>
        <p:nvSpPr>
          <p:cNvPr id="95" name="Google Shape;95;p28"/>
          <p:cNvSpPr/>
          <p:nvPr/>
        </p:nvSpPr>
        <p:spPr>
          <a:xfrm>
            <a:off x="0" y="0"/>
            <a:ext cx="12192000" cy="63817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28"/>
          <p:cNvSpPr txBox="1"/>
          <p:nvPr>
            <p:ph type="title"/>
          </p:nvPr>
        </p:nvSpPr>
        <p:spPr>
          <a:xfrm>
            <a:off x="371476" y="1016000"/>
            <a:ext cx="3997324" cy="2501899"/>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8"/>
          <p:cNvSpPr txBox="1"/>
          <p:nvPr>
            <p:ph idx="1" type="body"/>
          </p:nvPr>
        </p:nvSpPr>
        <p:spPr>
          <a:xfrm>
            <a:off x="371475" y="3619500"/>
            <a:ext cx="3997325" cy="2557463"/>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28"/>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99" name="Google Shape;99;p28"/>
          <p:cNvSpPr/>
          <p:nvPr>
            <p:ph idx="2" type="pic"/>
          </p:nvPr>
        </p:nvSpPr>
        <p:spPr>
          <a:xfrm>
            <a:off x="4902201" y="619125"/>
            <a:ext cx="3454400" cy="5581650"/>
          </a:xfrm>
          <a:prstGeom prst="rect">
            <a:avLst/>
          </a:prstGeom>
          <a:solidFill>
            <a:srgbClr val="F2F2F2"/>
          </a:solidFill>
          <a:ln>
            <a:noFill/>
          </a:ln>
        </p:spPr>
      </p:sp>
      <p:sp>
        <p:nvSpPr>
          <p:cNvPr id="100" name="Google Shape;100;p28"/>
          <p:cNvSpPr/>
          <p:nvPr>
            <p:ph idx="3" type="pic"/>
          </p:nvPr>
        </p:nvSpPr>
        <p:spPr>
          <a:xfrm>
            <a:off x="8432801" y="260351"/>
            <a:ext cx="3454400" cy="5581649"/>
          </a:xfrm>
          <a:prstGeom prst="rect">
            <a:avLst/>
          </a:prstGeom>
          <a:solidFill>
            <a:srgbClr val="F2F2F2"/>
          </a:solidFill>
          <a:ln>
            <a:noFill/>
          </a:ln>
        </p:spPr>
      </p:sp>
      <p:sp>
        <p:nvSpPr>
          <p:cNvPr id="101" name="Google Shape;101;p28"/>
          <p:cNvSpPr/>
          <p:nvPr/>
        </p:nvSpPr>
        <p:spPr>
          <a:xfrm>
            <a:off x="8432801" y="5842000"/>
            <a:ext cx="3459162" cy="358775"/>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 name="Google Shape;102;p28"/>
          <p:cNvSpPr/>
          <p:nvPr/>
        </p:nvSpPr>
        <p:spPr>
          <a:xfrm>
            <a:off x="4902201" y="239509"/>
            <a:ext cx="3459162" cy="358775"/>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28"/>
          <p:cNvSpPr/>
          <p:nvPr/>
        </p:nvSpPr>
        <p:spPr>
          <a:xfrm>
            <a:off x="0" y="1384300"/>
            <a:ext cx="177800" cy="44577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04" name="Shape 104"/>
        <p:cNvGrpSpPr/>
        <p:nvPr/>
      </p:nvGrpSpPr>
      <p:grpSpPr>
        <a:xfrm>
          <a:off x="0" y="0"/>
          <a:ext cx="0" cy="0"/>
          <a:chOff x="0" y="0"/>
          <a:chExt cx="0" cy="0"/>
        </a:xfrm>
      </p:grpSpPr>
      <p:sp>
        <p:nvSpPr>
          <p:cNvPr id="105" name="Google Shape;105;p29"/>
          <p:cNvSpPr/>
          <p:nvPr/>
        </p:nvSpPr>
        <p:spPr>
          <a:xfrm>
            <a:off x="0" y="0"/>
            <a:ext cx="12192000" cy="63817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29"/>
          <p:cNvSpPr txBox="1"/>
          <p:nvPr>
            <p:ph type="title"/>
          </p:nvPr>
        </p:nvSpPr>
        <p:spPr>
          <a:xfrm>
            <a:off x="371476" y="476250"/>
            <a:ext cx="5165724" cy="25574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9"/>
          <p:cNvSpPr txBox="1"/>
          <p:nvPr>
            <p:ph idx="1" type="body"/>
          </p:nvPr>
        </p:nvSpPr>
        <p:spPr>
          <a:xfrm>
            <a:off x="6096000" y="476250"/>
            <a:ext cx="5795963" cy="2557463"/>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9"/>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09" name="Google Shape;109;p29"/>
          <p:cNvSpPr/>
          <p:nvPr>
            <p:ph idx="2" type="pic"/>
          </p:nvPr>
        </p:nvSpPr>
        <p:spPr>
          <a:xfrm>
            <a:off x="371476" y="3233941"/>
            <a:ext cx="11520486" cy="2966833"/>
          </a:xfrm>
          <a:prstGeom prst="rect">
            <a:avLst/>
          </a:prstGeom>
          <a:solidFill>
            <a:srgbClr val="F2F2F2"/>
          </a:solidFill>
          <a:ln>
            <a:noFill/>
          </a:ln>
        </p:spPr>
      </p:sp>
      <p:sp>
        <p:nvSpPr>
          <p:cNvPr id="110" name="Google Shape;110;p29"/>
          <p:cNvSpPr/>
          <p:nvPr/>
        </p:nvSpPr>
        <p:spPr>
          <a:xfrm>
            <a:off x="0" y="476250"/>
            <a:ext cx="165100" cy="2557463"/>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111" name="Shape 111"/>
        <p:cNvGrpSpPr/>
        <p:nvPr/>
      </p:nvGrpSpPr>
      <p:grpSpPr>
        <a:xfrm>
          <a:off x="0" y="0"/>
          <a:ext cx="0" cy="0"/>
          <a:chOff x="0" y="0"/>
          <a:chExt cx="0" cy="0"/>
        </a:xfrm>
      </p:grpSpPr>
      <p:sp>
        <p:nvSpPr>
          <p:cNvPr id="112" name="Google Shape;112;p30"/>
          <p:cNvSpPr/>
          <p:nvPr/>
        </p:nvSpPr>
        <p:spPr>
          <a:xfrm>
            <a:off x="0" y="0"/>
            <a:ext cx="12192000" cy="63817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p30"/>
          <p:cNvSpPr txBox="1"/>
          <p:nvPr>
            <p:ph type="title"/>
          </p:nvPr>
        </p:nvSpPr>
        <p:spPr>
          <a:xfrm>
            <a:off x="371475" y="1783831"/>
            <a:ext cx="3111954" cy="329033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30"/>
          <p:cNvSpPr txBox="1"/>
          <p:nvPr>
            <p:ph idx="1" type="body"/>
          </p:nvPr>
        </p:nvSpPr>
        <p:spPr>
          <a:xfrm>
            <a:off x="7489370" y="1783832"/>
            <a:ext cx="4402592" cy="3290338"/>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30"/>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16" name="Google Shape;116;p30"/>
          <p:cNvSpPr/>
          <p:nvPr>
            <p:ph idx="2" type="pic"/>
          </p:nvPr>
        </p:nvSpPr>
        <p:spPr>
          <a:xfrm>
            <a:off x="3672114" y="0"/>
            <a:ext cx="3628571" cy="6858000"/>
          </a:xfrm>
          <a:prstGeom prst="rect">
            <a:avLst/>
          </a:prstGeom>
          <a:solidFill>
            <a:srgbClr val="F2F2F2"/>
          </a:solidFill>
          <a:ln>
            <a:noFill/>
          </a:ln>
        </p:spPr>
      </p:sp>
      <p:sp>
        <p:nvSpPr>
          <p:cNvPr id="117" name="Google Shape;117;p30"/>
          <p:cNvSpPr/>
          <p:nvPr/>
        </p:nvSpPr>
        <p:spPr>
          <a:xfrm>
            <a:off x="371475" y="5297714"/>
            <a:ext cx="3111954" cy="1560286"/>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 name="Google Shape;118;p30"/>
          <p:cNvSpPr/>
          <p:nvPr/>
        </p:nvSpPr>
        <p:spPr>
          <a:xfrm>
            <a:off x="7489370" y="0"/>
            <a:ext cx="4402593" cy="1560286"/>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9" name="Shape 119"/>
        <p:cNvGrpSpPr/>
        <p:nvPr/>
      </p:nvGrpSpPr>
      <p:grpSpPr>
        <a:xfrm>
          <a:off x="0" y="0"/>
          <a:ext cx="0" cy="0"/>
          <a:chOff x="0" y="0"/>
          <a:chExt cx="0" cy="0"/>
        </a:xfrm>
      </p:grpSpPr>
      <p:sp>
        <p:nvSpPr>
          <p:cNvPr id="120" name="Google Shape;120;p31"/>
          <p:cNvSpPr/>
          <p:nvPr/>
        </p:nvSpPr>
        <p:spPr>
          <a:xfrm>
            <a:off x="0" y="0"/>
            <a:ext cx="12192000" cy="63817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31"/>
          <p:cNvSpPr/>
          <p:nvPr/>
        </p:nvSpPr>
        <p:spPr>
          <a:xfrm>
            <a:off x="0" y="1389743"/>
            <a:ext cx="12192000" cy="407851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31"/>
          <p:cNvSpPr txBox="1"/>
          <p:nvPr>
            <p:ph type="title"/>
          </p:nvPr>
        </p:nvSpPr>
        <p:spPr>
          <a:xfrm>
            <a:off x="831850" y="2331584"/>
            <a:ext cx="10515600" cy="15001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31"/>
          <p:cNvSpPr txBox="1"/>
          <p:nvPr>
            <p:ph idx="1" type="body"/>
          </p:nvPr>
        </p:nvSpPr>
        <p:spPr>
          <a:xfrm>
            <a:off x="831850" y="3968071"/>
            <a:ext cx="10515600" cy="80554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rgbClr val="8D8E90"/>
              </a:buClr>
              <a:buSzPts val="2000"/>
              <a:buNone/>
              <a:defRPr sz="2000">
                <a:solidFill>
                  <a:srgbClr val="8D8E90"/>
                </a:solidFill>
              </a:defRPr>
            </a:lvl2pPr>
            <a:lvl3pPr indent="-228600" lvl="2" marL="1371600" algn="l">
              <a:lnSpc>
                <a:spcPct val="90000"/>
              </a:lnSpc>
              <a:spcBef>
                <a:spcPts val="500"/>
              </a:spcBef>
              <a:spcAft>
                <a:spcPts val="0"/>
              </a:spcAft>
              <a:buClr>
                <a:srgbClr val="8D8E90"/>
              </a:buClr>
              <a:buSzPts val="1800"/>
              <a:buNone/>
              <a:defRPr sz="1800">
                <a:solidFill>
                  <a:srgbClr val="8D8E90"/>
                </a:solidFill>
              </a:defRPr>
            </a:lvl3pPr>
            <a:lvl4pPr indent="-228600" lvl="3" marL="1828800" algn="l">
              <a:lnSpc>
                <a:spcPct val="90000"/>
              </a:lnSpc>
              <a:spcBef>
                <a:spcPts val="500"/>
              </a:spcBef>
              <a:spcAft>
                <a:spcPts val="0"/>
              </a:spcAft>
              <a:buClr>
                <a:srgbClr val="8D8E90"/>
              </a:buClr>
              <a:buSzPts val="1600"/>
              <a:buNone/>
              <a:defRPr sz="1600">
                <a:solidFill>
                  <a:srgbClr val="8D8E90"/>
                </a:solidFill>
              </a:defRPr>
            </a:lvl4pPr>
            <a:lvl5pPr indent="-228600" lvl="4" marL="2286000" algn="l">
              <a:lnSpc>
                <a:spcPct val="90000"/>
              </a:lnSpc>
              <a:spcBef>
                <a:spcPts val="500"/>
              </a:spcBef>
              <a:spcAft>
                <a:spcPts val="0"/>
              </a:spcAft>
              <a:buClr>
                <a:srgbClr val="8D8E90"/>
              </a:buClr>
              <a:buSzPts val="1600"/>
              <a:buNone/>
              <a:defRPr sz="1600">
                <a:solidFill>
                  <a:srgbClr val="8D8E90"/>
                </a:solidFill>
              </a:defRPr>
            </a:lvl5pPr>
            <a:lvl6pPr indent="-228600" lvl="5" marL="2743200" algn="l">
              <a:lnSpc>
                <a:spcPct val="90000"/>
              </a:lnSpc>
              <a:spcBef>
                <a:spcPts val="500"/>
              </a:spcBef>
              <a:spcAft>
                <a:spcPts val="0"/>
              </a:spcAft>
              <a:buClr>
                <a:srgbClr val="8D8E90"/>
              </a:buClr>
              <a:buSzPts val="1600"/>
              <a:buNone/>
              <a:defRPr sz="1600">
                <a:solidFill>
                  <a:srgbClr val="8D8E90"/>
                </a:solidFill>
              </a:defRPr>
            </a:lvl6pPr>
            <a:lvl7pPr indent="-228600" lvl="6" marL="3200400" algn="l">
              <a:lnSpc>
                <a:spcPct val="90000"/>
              </a:lnSpc>
              <a:spcBef>
                <a:spcPts val="500"/>
              </a:spcBef>
              <a:spcAft>
                <a:spcPts val="0"/>
              </a:spcAft>
              <a:buClr>
                <a:srgbClr val="8D8E90"/>
              </a:buClr>
              <a:buSzPts val="1600"/>
              <a:buNone/>
              <a:defRPr sz="1600">
                <a:solidFill>
                  <a:srgbClr val="8D8E90"/>
                </a:solidFill>
              </a:defRPr>
            </a:lvl7pPr>
            <a:lvl8pPr indent="-228600" lvl="7" marL="3657600" algn="l">
              <a:lnSpc>
                <a:spcPct val="90000"/>
              </a:lnSpc>
              <a:spcBef>
                <a:spcPts val="500"/>
              </a:spcBef>
              <a:spcAft>
                <a:spcPts val="0"/>
              </a:spcAft>
              <a:buClr>
                <a:srgbClr val="8D8E90"/>
              </a:buClr>
              <a:buSzPts val="1600"/>
              <a:buNone/>
              <a:defRPr sz="1600">
                <a:solidFill>
                  <a:srgbClr val="8D8E90"/>
                </a:solidFill>
              </a:defRPr>
            </a:lvl8pPr>
            <a:lvl9pPr indent="-228600" lvl="8" marL="4114800" algn="l">
              <a:lnSpc>
                <a:spcPct val="90000"/>
              </a:lnSpc>
              <a:spcBef>
                <a:spcPts val="500"/>
              </a:spcBef>
              <a:spcAft>
                <a:spcPts val="0"/>
              </a:spcAft>
              <a:buClr>
                <a:srgbClr val="8D8E90"/>
              </a:buClr>
              <a:buSzPts val="1600"/>
              <a:buNone/>
              <a:defRPr sz="1600">
                <a:solidFill>
                  <a:srgbClr val="8D8E90"/>
                </a:solidFill>
              </a:defRPr>
            </a:lvl9pPr>
          </a:lstStyle>
          <a:p/>
        </p:txBody>
      </p:sp>
      <p:sp>
        <p:nvSpPr>
          <p:cNvPr id="124" name="Google Shape;124;p31"/>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25" name="Google Shape;125;p31"/>
          <p:cNvSpPr/>
          <p:nvPr/>
        </p:nvSpPr>
        <p:spPr>
          <a:xfrm>
            <a:off x="371475" y="580571"/>
            <a:ext cx="1573439" cy="1500187"/>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p31"/>
          <p:cNvSpPr/>
          <p:nvPr/>
        </p:nvSpPr>
        <p:spPr>
          <a:xfrm>
            <a:off x="7097486" y="5105274"/>
            <a:ext cx="4794477" cy="725966"/>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127" name="Shape 127"/>
        <p:cNvGrpSpPr/>
        <p:nvPr/>
      </p:nvGrpSpPr>
      <p:grpSpPr>
        <a:xfrm>
          <a:off x="0" y="0"/>
          <a:ext cx="0" cy="0"/>
          <a:chOff x="0" y="0"/>
          <a:chExt cx="0" cy="0"/>
        </a:xfrm>
      </p:grpSpPr>
      <p:sp>
        <p:nvSpPr>
          <p:cNvPr id="128" name="Google Shape;128;p32"/>
          <p:cNvSpPr/>
          <p:nvPr/>
        </p:nvSpPr>
        <p:spPr>
          <a:xfrm>
            <a:off x="0" y="0"/>
            <a:ext cx="12192000" cy="63817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p32"/>
          <p:cNvSpPr/>
          <p:nvPr/>
        </p:nvSpPr>
        <p:spPr>
          <a:xfrm>
            <a:off x="0" y="0"/>
            <a:ext cx="6096000" cy="685799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0" name="Google Shape;130;p32"/>
          <p:cNvSpPr/>
          <p:nvPr>
            <p:ph idx="2" type="pic"/>
          </p:nvPr>
        </p:nvSpPr>
        <p:spPr>
          <a:xfrm>
            <a:off x="371476" y="260350"/>
            <a:ext cx="11520488" cy="6009821"/>
          </a:xfrm>
          <a:prstGeom prst="rect">
            <a:avLst/>
          </a:prstGeom>
          <a:solidFill>
            <a:srgbClr val="F2F2F2"/>
          </a:solidFill>
          <a:ln>
            <a:noFill/>
          </a:ln>
        </p:spPr>
      </p:sp>
      <p:sp>
        <p:nvSpPr>
          <p:cNvPr id="131" name="Google Shape;131;p32"/>
          <p:cNvSpPr txBox="1"/>
          <p:nvPr>
            <p:ph type="title"/>
          </p:nvPr>
        </p:nvSpPr>
        <p:spPr>
          <a:xfrm>
            <a:off x="1174750" y="3957831"/>
            <a:ext cx="9620250" cy="15001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2"/>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33" name="Google Shape;133;p32"/>
          <p:cNvSpPr/>
          <p:nvPr/>
        </p:nvSpPr>
        <p:spPr>
          <a:xfrm>
            <a:off x="1093471" y="3843394"/>
            <a:ext cx="1722120" cy="1729060"/>
          </a:xfrm>
          <a:custGeom>
            <a:rect b="b" l="l" r="r" t="t"/>
            <a:pathLst>
              <a:path extrusionOk="0" h="2730500" w="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134" name="Shape 134"/>
        <p:cNvGrpSpPr/>
        <p:nvPr/>
      </p:nvGrpSpPr>
      <p:grpSpPr>
        <a:xfrm>
          <a:off x="0" y="0"/>
          <a:ext cx="0" cy="0"/>
          <a:chOff x="0" y="0"/>
          <a:chExt cx="0" cy="0"/>
        </a:xfrm>
      </p:grpSpPr>
      <p:sp>
        <p:nvSpPr>
          <p:cNvPr id="135" name="Google Shape;135;p33"/>
          <p:cNvSpPr/>
          <p:nvPr/>
        </p:nvSpPr>
        <p:spPr>
          <a:xfrm>
            <a:off x="0" y="0"/>
            <a:ext cx="12192000" cy="63817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33"/>
          <p:cNvSpPr/>
          <p:nvPr>
            <p:ph idx="2" type="pic"/>
          </p:nvPr>
        </p:nvSpPr>
        <p:spPr>
          <a:xfrm>
            <a:off x="5400675" y="260350"/>
            <a:ext cx="6499502" cy="5940425"/>
          </a:xfrm>
          <a:prstGeom prst="rect">
            <a:avLst/>
          </a:prstGeom>
          <a:solidFill>
            <a:srgbClr val="F2F2F2"/>
          </a:solidFill>
          <a:ln>
            <a:noFill/>
          </a:ln>
        </p:spPr>
      </p:sp>
      <p:sp>
        <p:nvSpPr>
          <p:cNvPr id="137" name="Google Shape;137;p33"/>
          <p:cNvSpPr txBox="1"/>
          <p:nvPr>
            <p:ph type="title"/>
          </p:nvPr>
        </p:nvSpPr>
        <p:spPr>
          <a:xfrm>
            <a:off x="371475" y="1596928"/>
            <a:ext cx="4810125" cy="326726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5"/>
              </a:buClr>
              <a:buSzPts val="6000"/>
              <a:buFont typeface="Calibri"/>
              <a:buNone/>
              <a:defRPr sz="60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3"/>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39" name="Google Shape;139;p33"/>
          <p:cNvSpPr/>
          <p:nvPr/>
        </p:nvSpPr>
        <p:spPr>
          <a:xfrm>
            <a:off x="3933498" y="4952673"/>
            <a:ext cx="1248102" cy="124810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0" name="Google Shape;140;p33"/>
          <p:cNvSpPr/>
          <p:nvPr/>
        </p:nvSpPr>
        <p:spPr>
          <a:xfrm>
            <a:off x="371475" y="1011911"/>
            <a:ext cx="496540" cy="49654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1" name="Google Shape;141;p33"/>
          <p:cNvSpPr/>
          <p:nvPr/>
        </p:nvSpPr>
        <p:spPr>
          <a:xfrm>
            <a:off x="620587" y="671713"/>
            <a:ext cx="247428" cy="24742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Section Header">
  <p:cSld name="3_Section Header">
    <p:spTree>
      <p:nvGrpSpPr>
        <p:cNvPr id="142" name="Shape 142"/>
        <p:cNvGrpSpPr/>
        <p:nvPr/>
      </p:nvGrpSpPr>
      <p:grpSpPr>
        <a:xfrm>
          <a:off x="0" y="0"/>
          <a:ext cx="0" cy="0"/>
          <a:chOff x="0" y="0"/>
          <a:chExt cx="0" cy="0"/>
        </a:xfrm>
      </p:grpSpPr>
      <p:sp>
        <p:nvSpPr>
          <p:cNvPr id="143" name="Google Shape;143;p34"/>
          <p:cNvSpPr/>
          <p:nvPr/>
        </p:nvSpPr>
        <p:spPr>
          <a:xfrm>
            <a:off x="0" y="0"/>
            <a:ext cx="12192000" cy="63817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4" name="Google Shape;144;p34"/>
          <p:cNvSpPr txBox="1"/>
          <p:nvPr>
            <p:ph type="title"/>
          </p:nvPr>
        </p:nvSpPr>
        <p:spPr>
          <a:xfrm>
            <a:off x="371475" y="3917949"/>
            <a:ext cx="6915150" cy="226833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34"/>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46" name="Google Shape;146;p34"/>
          <p:cNvSpPr/>
          <p:nvPr/>
        </p:nvSpPr>
        <p:spPr>
          <a:xfrm>
            <a:off x="5222179" y="2327274"/>
            <a:ext cx="2176462" cy="15112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7" name="Google Shape;147;p34"/>
          <p:cNvSpPr/>
          <p:nvPr/>
        </p:nvSpPr>
        <p:spPr>
          <a:xfrm>
            <a:off x="7468839" y="3917949"/>
            <a:ext cx="2176462" cy="2282826"/>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8" name="Google Shape;148;p34"/>
          <p:cNvSpPr/>
          <p:nvPr>
            <p:ph idx="2" type="pic"/>
          </p:nvPr>
        </p:nvSpPr>
        <p:spPr>
          <a:xfrm>
            <a:off x="371474" y="260351"/>
            <a:ext cx="11520489" cy="5940424"/>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ection Header">
  <p:cSld name="4_Section Header">
    <p:spTree>
      <p:nvGrpSpPr>
        <p:cNvPr id="149" name="Shape 149"/>
        <p:cNvGrpSpPr/>
        <p:nvPr/>
      </p:nvGrpSpPr>
      <p:grpSpPr>
        <a:xfrm>
          <a:off x="0" y="0"/>
          <a:ext cx="0" cy="0"/>
          <a:chOff x="0" y="0"/>
          <a:chExt cx="0" cy="0"/>
        </a:xfrm>
      </p:grpSpPr>
      <p:sp>
        <p:nvSpPr>
          <p:cNvPr id="150" name="Google Shape;150;p35"/>
          <p:cNvSpPr/>
          <p:nvPr/>
        </p:nvSpPr>
        <p:spPr>
          <a:xfrm>
            <a:off x="0" y="0"/>
            <a:ext cx="12192000" cy="63817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1" name="Google Shape;151;p35"/>
          <p:cNvSpPr txBox="1"/>
          <p:nvPr>
            <p:ph type="title"/>
          </p:nvPr>
        </p:nvSpPr>
        <p:spPr>
          <a:xfrm>
            <a:off x="876300" y="4406207"/>
            <a:ext cx="10439400" cy="117544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6000"/>
              <a:buFont typeface="Calibri"/>
              <a:buNone/>
              <a:defRPr sz="6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35"/>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53" name="Google Shape;153;p35"/>
          <p:cNvSpPr/>
          <p:nvPr/>
        </p:nvSpPr>
        <p:spPr>
          <a:xfrm>
            <a:off x="0" y="0"/>
            <a:ext cx="12191999" cy="2847975"/>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4" name="Google Shape;154;p35"/>
          <p:cNvSpPr/>
          <p:nvPr>
            <p:ph idx="2" type="pic"/>
          </p:nvPr>
        </p:nvSpPr>
        <p:spPr>
          <a:xfrm>
            <a:off x="371476" y="260350"/>
            <a:ext cx="11520488" cy="3657599"/>
          </a:xfrm>
          <a:prstGeom prst="rect">
            <a:avLst/>
          </a:prstGeom>
          <a:solidFill>
            <a:srgbClr val="F2F2F2"/>
          </a:solidFill>
          <a:ln>
            <a:noFill/>
          </a:ln>
        </p:spPr>
      </p:sp>
      <p:sp>
        <p:nvSpPr>
          <p:cNvPr id="155" name="Google Shape;155;p35"/>
          <p:cNvSpPr/>
          <p:nvPr/>
        </p:nvSpPr>
        <p:spPr>
          <a:xfrm>
            <a:off x="5795961" y="3914082"/>
            <a:ext cx="600075" cy="29189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22" name="Shape 22"/>
        <p:cNvGrpSpPr/>
        <p:nvPr/>
      </p:nvGrpSpPr>
      <p:grpSpPr>
        <a:xfrm>
          <a:off x="0" y="0"/>
          <a:ext cx="0" cy="0"/>
          <a:chOff x="0" y="0"/>
          <a:chExt cx="0" cy="0"/>
        </a:xfrm>
      </p:grpSpPr>
      <p:sp>
        <p:nvSpPr>
          <p:cNvPr id="23" name="Google Shape;23;p18"/>
          <p:cNvSpPr/>
          <p:nvPr/>
        </p:nvSpPr>
        <p:spPr>
          <a:xfrm>
            <a:off x="0" y="0"/>
            <a:ext cx="12192000" cy="63817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 name="Google Shape;24;p18"/>
          <p:cNvSpPr/>
          <p:nvPr/>
        </p:nvSpPr>
        <p:spPr>
          <a:xfrm>
            <a:off x="0" y="0"/>
            <a:ext cx="5138058"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p18"/>
          <p:cNvSpPr txBox="1"/>
          <p:nvPr>
            <p:ph type="title"/>
          </p:nvPr>
        </p:nvSpPr>
        <p:spPr>
          <a:xfrm>
            <a:off x="6619197" y="1296176"/>
            <a:ext cx="5272764" cy="1551573"/>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4000"/>
              <a:buFont typeface="Calibri"/>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 type="body"/>
          </p:nvPr>
        </p:nvSpPr>
        <p:spPr>
          <a:xfrm>
            <a:off x="6619198" y="3073967"/>
            <a:ext cx="5272764" cy="2557463"/>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8"/>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28" name="Google Shape;28;p18"/>
          <p:cNvSpPr/>
          <p:nvPr>
            <p:ph idx="2" type="pic"/>
          </p:nvPr>
        </p:nvSpPr>
        <p:spPr>
          <a:xfrm>
            <a:off x="1117601" y="1016000"/>
            <a:ext cx="5138058" cy="4978400"/>
          </a:xfrm>
          <a:prstGeom prst="rect">
            <a:avLst/>
          </a:prstGeom>
          <a:solidFill>
            <a:srgbClr val="F2F2F2"/>
          </a:solidFill>
          <a:ln>
            <a:noFill/>
          </a:ln>
        </p:spPr>
      </p:sp>
      <p:sp>
        <p:nvSpPr>
          <p:cNvPr id="29" name="Google Shape;29;p18"/>
          <p:cNvSpPr/>
          <p:nvPr/>
        </p:nvSpPr>
        <p:spPr>
          <a:xfrm>
            <a:off x="0" y="5994400"/>
            <a:ext cx="4093029" cy="8636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18"/>
          <p:cNvSpPr/>
          <p:nvPr/>
        </p:nvSpPr>
        <p:spPr>
          <a:xfrm>
            <a:off x="2162630" y="873210"/>
            <a:ext cx="4093029" cy="138576"/>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56" name="Shape 156"/>
        <p:cNvGrpSpPr/>
        <p:nvPr/>
      </p:nvGrpSpPr>
      <p:grpSpPr>
        <a:xfrm>
          <a:off x="0" y="0"/>
          <a:ext cx="0" cy="0"/>
          <a:chOff x="0" y="0"/>
          <a:chExt cx="0" cy="0"/>
        </a:xfrm>
      </p:grpSpPr>
      <p:sp>
        <p:nvSpPr>
          <p:cNvPr id="157" name="Google Shape;157;p36"/>
          <p:cNvSpPr/>
          <p:nvPr/>
        </p:nvSpPr>
        <p:spPr>
          <a:xfrm>
            <a:off x="371475" y="1526382"/>
            <a:ext cx="3595688" cy="456247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8" name="Google Shape;158;p36"/>
          <p:cNvSpPr/>
          <p:nvPr/>
        </p:nvSpPr>
        <p:spPr>
          <a:xfrm>
            <a:off x="8224838" y="1526382"/>
            <a:ext cx="3595688" cy="4562475"/>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9" name="Google Shape;159;p36"/>
          <p:cNvSpPr txBox="1"/>
          <p:nvPr>
            <p:ph type="title"/>
          </p:nvPr>
        </p:nvSpPr>
        <p:spPr>
          <a:xfrm>
            <a:off x="371475" y="260351"/>
            <a:ext cx="11520487" cy="7588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36"/>
          <p:cNvSpPr txBox="1"/>
          <p:nvPr>
            <p:ph idx="1" type="body"/>
          </p:nvPr>
        </p:nvSpPr>
        <p:spPr>
          <a:xfrm>
            <a:off x="581026" y="1724025"/>
            <a:ext cx="3143250" cy="4191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sz="1800">
                <a:solidFill>
                  <a:schemeClr val="lt1"/>
                </a:solidFill>
              </a:defRPr>
            </a:lvl1pPr>
            <a:lvl2pPr indent="-330200" lvl="1" marL="914400" algn="l">
              <a:lnSpc>
                <a:spcPct val="90000"/>
              </a:lnSpc>
              <a:spcBef>
                <a:spcPts val="500"/>
              </a:spcBef>
              <a:spcAft>
                <a:spcPts val="0"/>
              </a:spcAft>
              <a:buClr>
                <a:schemeClr val="lt1"/>
              </a:buClr>
              <a:buSzPts val="1600"/>
              <a:buChar char="•"/>
              <a:defRPr sz="1600">
                <a:solidFill>
                  <a:schemeClr val="lt1"/>
                </a:solidFill>
              </a:defRPr>
            </a:lvl2pPr>
            <a:lvl3pPr indent="-317500" lvl="2" marL="1371600" algn="l">
              <a:lnSpc>
                <a:spcPct val="90000"/>
              </a:lnSpc>
              <a:spcBef>
                <a:spcPts val="500"/>
              </a:spcBef>
              <a:spcAft>
                <a:spcPts val="0"/>
              </a:spcAft>
              <a:buClr>
                <a:schemeClr val="lt1"/>
              </a:buClr>
              <a:buSzPts val="1400"/>
              <a:buChar char="•"/>
              <a:defRPr sz="1400">
                <a:solidFill>
                  <a:schemeClr val="lt1"/>
                </a:solidFill>
              </a:defRPr>
            </a:lvl3pPr>
            <a:lvl4pPr indent="-304800" lvl="3" marL="1828800" algn="l">
              <a:lnSpc>
                <a:spcPct val="90000"/>
              </a:lnSpc>
              <a:spcBef>
                <a:spcPts val="500"/>
              </a:spcBef>
              <a:spcAft>
                <a:spcPts val="0"/>
              </a:spcAft>
              <a:buClr>
                <a:schemeClr val="lt1"/>
              </a:buClr>
              <a:buSzPts val="1200"/>
              <a:buChar char="•"/>
              <a:defRPr sz="1200">
                <a:solidFill>
                  <a:schemeClr val="lt1"/>
                </a:solidFill>
              </a:defRPr>
            </a:lvl4pPr>
            <a:lvl5pPr indent="-304800" lvl="4" marL="2286000" algn="l">
              <a:lnSpc>
                <a:spcPct val="90000"/>
              </a:lnSpc>
              <a:spcBef>
                <a:spcPts val="500"/>
              </a:spcBef>
              <a:spcAft>
                <a:spcPts val="0"/>
              </a:spcAft>
              <a:buClr>
                <a:schemeClr val="lt1"/>
              </a:buClr>
              <a:buSzPts val="1200"/>
              <a:buChar char="•"/>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36"/>
          <p:cNvSpPr txBox="1"/>
          <p:nvPr>
            <p:ph idx="2" type="body"/>
          </p:nvPr>
        </p:nvSpPr>
        <p:spPr>
          <a:xfrm>
            <a:off x="8451282" y="1712119"/>
            <a:ext cx="3142800" cy="4191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sz="1800">
                <a:solidFill>
                  <a:schemeClr val="lt1"/>
                </a:solidFill>
              </a:defRPr>
            </a:lvl1pPr>
            <a:lvl2pPr indent="-330200" lvl="1" marL="914400" algn="l">
              <a:lnSpc>
                <a:spcPct val="90000"/>
              </a:lnSpc>
              <a:spcBef>
                <a:spcPts val="500"/>
              </a:spcBef>
              <a:spcAft>
                <a:spcPts val="0"/>
              </a:spcAft>
              <a:buClr>
                <a:schemeClr val="lt1"/>
              </a:buClr>
              <a:buSzPts val="1600"/>
              <a:buChar char="•"/>
              <a:defRPr sz="1600">
                <a:solidFill>
                  <a:schemeClr val="lt1"/>
                </a:solidFill>
              </a:defRPr>
            </a:lvl2pPr>
            <a:lvl3pPr indent="-317500" lvl="2" marL="1371600" algn="l">
              <a:lnSpc>
                <a:spcPct val="90000"/>
              </a:lnSpc>
              <a:spcBef>
                <a:spcPts val="500"/>
              </a:spcBef>
              <a:spcAft>
                <a:spcPts val="0"/>
              </a:spcAft>
              <a:buClr>
                <a:schemeClr val="lt1"/>
              </a:buClr>
              <a:buSzPts val="1400"/>
              <a:buChar char="•"/>
              <a:defRPr sz="1400">
                <a:solidFill>
                  <a:schemeClr val="lt1"/>
                </a:solidFill>
              </a:defRPr>
            </a:lvl3pPr>
            <a:lvl4pPr indent="-304800" lvl="3" marL="1828800" algn="l">
              <a:lnSpc>
                <a:spcPct val="90000"/>
              </a:lnSpc>
              <a:spcBef>
                <a:spcPts val="500"/>
              </a:spcBef>
              <a:spcAft>
                <a:spcPts val="0"/>
              </a:spcAft>
              <a:buClr>
                <a:schemeClr val="lt1"/>
              </a:buClr>
              <a:buSzPts val="1200"/>
              <a:buChar char="•"/>
              <a:defRPr sz="1200">
                <a:solidFill>
                  <a:schemeClr val="lt1"/>
                </a:solidFill>
              </a:defRPr>
            </a:lvl4pPr>
            <a:lvl5pPr indent="-304800" lvl="4" marL="2286000" algn="l">
              <a:lnSpc>
                <a:spcPct val="90000"/>
              </a:lnSpc>
              <a:spcBef>
                <a:spcPts val="500"/>
              </a:spcBef>
              <a:spcAft>
                <a:spcPts val="0"/>
              </a:spcAft>
              <a:buClr>
                <a:schemeClr val="lt1"/>
              </a:buClr>
              <a:buSzPts val="1200"/>
              <a:buChar char="•"/>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36"/>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63" name="Google Shape;163;p36"/>
          <p:cNvSpPr/>
          <p:nvPr>
            <p:ph idx="3" type="pic"/>
          </p:nvPr>
        </p:nvSpPr>
        <p:spPr>
          <a:xfrm>
            <a:off x="3967163" y="1233488"/>
            <a:ext cx="4257675" cy="5148262"/>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64" name="Shape 164"/>
        <p:cNvGrpSpPr/>
        <p:nvPr/>
      </p:nvGrpSpPr>
      <p:grpSpPr>
        <a:xfrm>
          <a:off x="0" y="0"/>
          <a:ext cx="0" cy="0"/>
          <a:chOff x="0" y="0"/>
          <a:chExt cx="0" cy="0"/>
        </a:xfrm>
      </p:grpSpPr>
      <p:sp>
        <p:nvSpPr>
          <p:cNvPr id="165" name="Google Shape;165;p37"/>
          <p:cNvSpPr/>
          <p:nvPr/>
        </p:nvSpPr>
        <p:spPr>
          <a:xfrm>
            <a:off x="6200775" y="1233487"/>
            <a:ext cx="5619751" cy="273367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6" name="Google Shape;166;p37"/>
          <p:cNvSpPr txBox="1"/>
          <p:nvPr>
            <p:ph type="title"/>
          </p:nvPr>
        </p:nvSpPr>
        <p:spPr>
          <a:xfrm>
            <a:off x="371475" y="260351"/>
            <a:ext cx="11520487" cy="7588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37"/>
          <p:cNvSpPr txBox="1"/>
          <p:nvPr>
            <p:ph idx="1" type="body"/>
          </p:nvPr>
        </p:nvSpPr>
        <p:spPr>
          <a:xfrm>
            <a:off x="6383054" y="1357414"/>
            <a:ext cx="5255193" cy="24048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sz="1800">
                <a:solidFill>
                  <a:schemeClr val="lt1"/>
                </a:solidFill>
              </a:defRPr>
            </a:lvl1pPr>
            <a:lvl2pPr indent="-330200" lvl="1" marL="914400" algn="l">
              <a:lnSpc>
                <a:spcPct val="90000"/>
              </a:lnSpc>
              <a:spcBef>
                <a:spcPts val="500"/>
              </a:spcBef>
              <a:spcAft>
                <a:spcPts val="0"/>
              </a:spcAft>
              <a:buClr>
                <a:schemeClr val="lt1"/>
              </a:buClr>
              <a:buSzPts val="1600"/>
              <a:buChar char="•"/>
              <a:defRPr sz="1600">
                <a:solidFill>
                  <a:schemeClr val="lt1"/>
                </a:solidFill>
              </a:defRPr>
            </a:lvl2pPr>
            <a:lvl3pPr indent="-317500" lvl="2" marL="1371600" algn="l">
              <a:lnSpc>
                <a:spcPct val="90000"/>
              </a:lnSpc>
              <a:spcBef>
                <a:spcPts val="500"/>
              </a:spcBef>
              <a:spcAft>
                <a:spcPts val="0"/>
              </a:spcAft>
              <a:buClr>
                <a:schemeClr val="lt1"/>
              </a:buClr>
              <a:buSzPts val="1400"/>
              <a:buChar char="•"/>
              <a:defRPr sz="1400">
                <a:solidFill>
                  <a:schemeClr val="lt1"/>
                </a:solidFill>
              </a:defRPr>
            </a:lvl3pPr>
            <a:lvl4pPr indent="-304800" lvl="3" marL="1828800" algn="l">
              <a:lnSpc>
                <a:spcPct val="90000"/>
              </a:lnSpc>
              <a:spcBef>
                <a:spcPts val="500"/>
              </a:spcBef>
              <a:spcAft>
                <a:spcPts val="0"/>
              </a:spcAft>
              <a:buClr>
                <a:schemeClr val="lt1"/>
              </a:buClr>
              <a:buSzPts val="1200"/>
              <a:buChar char="•"/>
              <a:defRPr sz="1200">
                <a:solidFill>
                  <a:schemeClr val="lt1"/>
                </a:solidFill>
              </a:defRPr>
            </a:lvl4pPr>
            <a:lvl5pPr indent="-304800" lvl="4" marL="2286000" algn="l">
              <a:lnSpc>
                <a:spcPct val="90000"/>
              </a:lnSpc>
              <a:spcBef>
                <a:spcPts val="500"/>
              </a:spcBef>
              <a:spcAft>
                <a:spcPts val="0"/>
              </a:spcAft>
              <a:buClr>
                <a:schemeClr val="lt1"/>
              </a:buClr>
              <a:buSzPts val="1200"/>
              <a:buChar char="•"/>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37"/>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69" name="Google Shape;169;p37"/>
          <p:cNvSpPr/>
          <p:nvPr>
            <p:ph idx="2" type="pic"/>
          </p:nvPr>
        </p:nvSpPr>
        <p:spPr>
          <a:xfrm>
            <a:off x="371475" y="1233488"/>
            <a:ext cx="5757863" cy="2415600"/>
          </a:xfrm>
          <a:prstGeom prst="rect">
            <a:avLst/>
          </a:prstGeom>
          <a:solidFill>
            <a:srgbClr val="F2F2F2"/>
          </a:solidFill>
          <a:ln>
            <a:noFill/>
          </a:ln>
        </p:spPr>
      </p:sp>
      <p:sp>
        <p:nvSpPr>
          <p:cNvPr id="170" name="Google Shape;170;p37"/>
          <p:cNvSpPr/>
          <p:nvPr>
            <p:ph idx="3" type="pic"/>
          </p:nvPr>
        </p:nvSpPr>
        <p:spPr>
          <a:xfrm>
            <a:off x="6200775" y="3967163"/>
            <a:ext cx="5619750" cy="2414587"/>
          </a:xfrm>
          <a:prstGeom prst="rect">
            <a:avLst/>
          </a:prstGeom>
          <a:solidFill>
            <a:srgbClr val="F2F2F2"/>
          </a:solidFill>
          <a:ln>
            <a:noFill/>
          </a:ln>
        </p:spPr>
      </p:sp>
      <p:sp>
        <p:nvSpPr>
          <p:cNvPr id="171" name="Google Shape;171;p37"/>
          <p:cNvSpPr/>
          <p:nvPr/>
        </p:nvSpPr>
        <p:spPr>
          <a:xfrm>
            <a:off x="371475" y="3643799"/>
            <a:ext cx="5757863" cy="2733675"/>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p37"/>
          <p:cNvSpPr txBox="1"/>
          <p:nvPr>
            <p:ph idx="4" type="body"/>
          </p:nvPr>
        </p:nvSpPr>
        <p:spPr>
          <a:xfrm>
            <a:off x="622406" y="3848474"/>
            <a:ext cx="5256000" cy="2404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sz="1800">
                <a:solidFill>
                  <a:schemeClr val="lt1"/>
                </a:solidFill>
              </a:defRPr>
            </a:lvl1pPr>
            <a:lvl2pPr indent="-330200" lvl="1" marL="914400" algn="l">
              <a:lnSpc>
                <a:spcPct val="90000"/>
              </a:lnSpc>
              <a:spcBef>
                <a:spcPts val="500"/>
              </a:spcBef>
              <a:spcAft>
                <a:spcPts val="0"/>
              </a:spcAft>
              <a:buClr>
                <a:schemeClr val="lt1"/>
              </a:buClr>
              <a:buSzPts val="1600"/>
              <a:buChar char="•"/>
              <a:defRPr sz="1600">
                <a:solidFill>
                  <a:schemeClr val="lt1"/>
                </a:solidFill>
              </a:defRPr>
            </a:lvl2pPr>
            <a:lvl3pPr indent="-317500" lvl="2" marL="1371600" algn="l">
              <a:lnSpc>
                <a:spcPct val="90000"/>
              </a:lnSpc>
              <a:spcBef>
                <a:spcPts val="500"/>
              </a:spcBef>
              <a:spcAft>
                <a:spcPts val="0"/>
              </a:spcAft>
              <a:buClr>
                <a:schemeClr val="lt1"/>
              </a:buClr>
              <a:buSzPts val="1400"/>
              <a:buChar char="•"/>
              <a:defRPr sz="1400">
                <a:solidFill>
                  <a:schemeClr val="lt1"/>
                </a:solidFill>
              </a:defRPr>
            </a:lvl3pPr>
            <a:lvl4pPr indent="-304800" lvl="3" marL="1828800" algn="l">
              <a:lnSpc>
                <a:spcPct val="90000"/>
              </a:lnSpc>
              <a:spcBef>
                <a:spcPts val="500"/>
              </a:spcBef>
              <a:spcAft>
                <a:spcPts val="0"/>
              </a:spcAft>
              <a:buClr>
                <a:schemeClr val="lt1"/>
              </a:buClr>
              <a:buSzPts val="1200"/>
              <a:buChar char="•"/>
              <a:defRPr sz="1200">
                <a:solidFill>
                  <a:schemeClr val="lt1"/>
                </a:solidFill>
              </a:defRPr>
            </a:lvl4pPr>
            <a:lvl5pPr indent="-304800" lvl="4" marL="2286000" algn="l">
              <a:lnSpc>
                <a:spcPct val="90000"/>
              </a:lnSpc>
              <a:spcBef>
                <a:spcPts val="500"/>
              </a:spcBef>
              <a:spcAft>
                <a:spcPts val="0"/>
              </a:spcAft>
              <a:buClr>
                <a:schemeClr val="lt1"/>
              </a:buClr>
              <a:buSzPts val="1200"/>
              <a:buChar char="•"/>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173" name="Shape 173"/>
        <p:cNvGrpSpPr/>
        <p:nvPr/>
      </p:nvGrpSpPr>
      <p:grpSpPr>
        <a:xfrm>
          <a:off x="0" y="0"/>
          <a:ext cx="0" cy="0"/>
          <a:chOff x="0" y="0"/>
          <a:chExt cx="0" cy="0"/>
        </a:xfrm>
      </p:grpSpPr>
      <p:sp>
        <p:nvSpPr>
          <p:cNvPr id="174" name="Google Shape;174;p38"/>
          <p:cNvSpPr txBox="1"/>
          <p:nvPr>
            <p:ph type="title"/>
          </p:nvPr>
        </p:nvSpPr>
        <p:spPr>
          <a:xfrm>
            <a:off x="371475" y="260351"/>
            <a:ext cx="11520487" cy="7588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38"/>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76" name="Google Shape;176;p38"/>
          <p:cNvSpPr/>
          <p:nvPr>
            <p:ph idx="2" type="pic"/>
          </p:nvPr>
        </p:nvSpPr>
        <p:spPr>
          <a:xfrm>
            <a:off x="371475" y="1233488"/>
            <a:ext cx="11520488" cy="2381361"/>
          </a:xfrm>
          <a:prstGeom prst="rect">
            <a:avLst/>
          </a:prstGeom>
          <a:solidFill>
            <a:srgbClr val="F2F2F2"/>
          </a:solidFill>
          <a:ln>
            <a:noFill/>
          </a:ln>
        </p:spPr>
      </p:sp>
      <p:sp>
        <p:nvSpPr>
          <p:cNvPr id="177" name="Google Shape;177;p38"/>
          <p:cNvSpPr/>
          <p:nvPr/>
        </p:nvSpPr>
        <p:spPr>
          <a:xfrm>
            <a:off x="371475" y="3643799"/>
            <a:ext cx="11520488" cy="2733675"/>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38"/>
          <p:cNvSpPr txBox="1"/>
          <p:nvPr>
            <p:ph idx="1" type="body"/>
          </p:nvPr>
        </p:nvSpPr>
        <p:spPr>
          <a:xfrm>
            <a:off x="6383054" y="3808206"/>
            <a:ext cx="5255193" cy="24048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sz="1800">
                <a:solidFill>
                  <a:schemeClr val="lt1"/>
                </a:solidFill>
              </a:defRPr>
            </a:lvl1pPr>
            <a:lvl2pPr indent="-330200" lvl="1" marL="914400" algn="l">
              <a:lnSpc>
                <a:spcPct val="90000"/>
              </a:lnSpc>
              <a:spcBef>
                <a:spcPts val="500"/>
              </a:spcBef>
              <a:spcAft>
                <a:spcPts val="0"/>
              </a:spcAft>
              <a:buClr>
                <a:schemeClr val="lt1"/>
              </a:buClr>
              <a:buSzPts val="1600"/>
              <a:buChar char="•"/>
              <a:defRPr sz="1600">
                <a:solidFill>
                  <a:schemeClr val="lt1"/>
                </a:solidFill>
              </a:defRPr>
            </a:lvl2pPr>
            <a:lvl3pPr indent="-317500" lvl="2" marL="1371600" algn="l">
              <a:lnSpc>
                <a:spcPct val="90000"/>
              </a:lnSpc>
              <a:spcBef>
                <a:spcPts val="500"/>
              </a:spcBef>
              <a:spcAft>
                <a:spcPts val="0"/>
              </a:spcAft>
              <a:buClr>
                <a:schemeClr val="lt1"/>
              </a:buClr>
              <a:buSzPts val="1400"/>
              <a:buChar char="•"/>
              <a:defRPr sz="1400">
                <a:solidFill>
                  <a:schemeClr val="lt1"/>
                </a:solidFill>
              </a:defRPr>
            </a:lvl3pPr>
            <a:lvl4pPr indent="-304800" lvl="3" marL="1828800" algn="l">
              <a:lnSpc>
                <a:spcPct val="90000"/>
              </a:lnSpc>
              <a:spcBef>
                <a:spcPts val="500"/>
              </a:spcBef>
              <a:spcAft>
                <a:spcPts val="0"/>
              </a:spcAft>
              <a:buClr>
                <a:schemeClr val="lt1"/>
              </a:buClr>
              <a:buSzPts val="1200"/>
              <a:buChar char="•"/>
              <a:defRPr sz="1200">
                <a:solidFill>
                  <a:schemeClr val="lt1"/>
                </a:solidFill>
              </a:defRPr>
            </a:lvl4pPr>
            <a:lvl5pPr indent="-304800" lvl="4" marL="2286000" algn="l">
              <a:lnSpc>
                <a:spcPct val="90000"/>
              </a:lnSpc>
              <a:spcBef>
                <a:spcPts val="500"/>
              </a:spcBef>
              <a:spcAft>
                <a:spcPts val="0"/>
              </a:spcAft>
              <a:buClr>
                <a:schemeClr val="lt1"/>
              </a:buClr>
              <a:buSzPts val="1200"/>
              <a:buChar char="•"/>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9" name="Google Shape;179;p38"/>
          <p:cNvSpPr txBox="1"/>
          <p:nvPr>
            <p:ph idx="3" type="body"/>
          </p:nvPr>
        </p:nvSpPr>
        <p:spPr>
          <a:xfrm>
            <a:off x="622406" y="3808236"/>
            <a:ext cx="5256000" cy="2404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sz="1800">
                <a:solidFill>
                  <a:schemeClr val="lt1"/>
                </a:solidFill>
              </a:defRPr>
            </a:lvl1pPr>
            <a:lvl2pPr indent="-330200" lvl="1" marL="914400" algn="l">
              <a:lnSpc>
                <a:spcPct val="90000"/>
              </a:lnSpc>
              <a:spcBef>
                <a:spcPts val="500"/>
              </a:spcBef>
              <a:spcAft>
                <a:spcPts val="0"/>
              </a:spcAft>
              <a:buClr>
                <a:schemeClr val="lt1"/>
              </a:buClr>
              <a:buSzPts val="1600"/>
              <a:buChar char="•"/>
              <a:defRPr sz="1600">
                <a:solidFill>
                  <a:schemeClr val="lt1"/>
                </a:solidFill>
              </a:defRPr>
            </a:lvl2pPr>
            <a:lvl3pPr indent="-317500" lvl="2" marL="1371600" algn="l">
              <a:lnSpc>
                <a:spcPct val="90000"/>
              </a:lnSpc>
              <a:spcBef>
                <a:spcPts val="500"/>
              </a:spcBef>
              <a:spcAft>
                <a:spcPts val="0"/>
              </a:spcAft>
              <a:buClr>
                <a:schemeClr val="lt1"/>
              </a:buClr>
              <a:buSzPts val="1400"/>
              <a:buChar char="•"/>
              <a:defRPr sz="1400">
                <a:solidFill>
                  <a:schemeClr val="lt1"/>
                </a:solidFill>
              </a:defRPr>
            </a:lvl3pPr>
            <a:lvl4pPr indent="-304800" lvl="3" marL="1828800" algn="l">
              <a:lnSpc>
                <a:spcPct val="90000"/>
              </a:lnSpc>
              <a:spcBef>
                <a:spcPts val="500"/>
              </a:spcBef>
              <a:spcAft>
                <a:spcPts val="0"/>
              </a:spcAft>
              <a:buClr>
                <a:schemeClr val="lt1"/>
              </a:buClr>
              <a:buSzPts val="1200"/>
              <a:buChar char="•"/>
              <a:defRPr sz="1200">
                <a:solidFill>
                  <a:schemeClr val="lt1"/>
                </a:solidFill>
              </a:defRPr>
            </a:lvl4pPr>
            <a:lvl5pPr indent="-304800" lvl="4" marL="2286000" algn="l">
              <a:lnSpc>
                <a:spcPct val="90000"/>
              </a:lnSpc>
              <a:spcBef>
                <a:spcPts val="500"/>
              </a:spcBef>
              <a:spcAft>
                <a:spcPts val="0"/>
              </a:spcAft>
              <a:buClr>
                <a:schemeClr val="lt1"/>
              </a:buClr>
              <a:buSzPts val="1200"/>
              <a:buChar char="•"/>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80" name="Google Shape;180;p38"/>
          <p:cNvCxnSpPr/>
          <p:nvPr/>
        </p:nvCxnSpPr>
        <p:spPr>
          <a:xfrm>
            <a:off x="6131719" y="3774712"/>
            <a:ext cx="0" cy="2471849"/>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wo Content">
  <p:cSld name="3_Two Content">
    <p:spTree>
      <p:nvGrpSpPr>
        <p:cNvPr id="181" name="Shape 181"/>
        <p:cNvGrpSpPr/>
        <p:nvPr/>
      </p:nvGrpSpPr>
      <p:grpSpPr>
        <a:xfrm>
          <a:off x="0" y="0"/>
          <a:ext cx="0" cy="0"/>
          <a:chOff x="0" y="0"/>
          <a:chExt cx="0" cy="0"/>
        </a:xfrm>
      </p:grpSpPr>
      <p:sp>
        <p:nvSpPr>
          <p:cNvPr id="182" name="Google Shape;182;p39"/>
          <p:cNvSpPr/>
          <p:nvPr/>
        </p:nvSpPr>
        <p:spPr>
          <a:xfrm>
            <a:off x="0" y="0"/>
            <a:ext cx="12192000" cy="63817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3" name="Google Shape;183;p39"/>
          <p:cNvSpPr/>
          <p:nvPr/>
        </p:nvSpPr>
        <p:spPr>
          <a:xfrm>
            <a:off x="7162799" y="3052634"/>
            <a:ext cx="1368533" cy="113014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4" name="Google Shape;184;p39"/>
          <p:cNvSpPr txBox="1"/>
          <p:nvPr>
            <p:ph type="title"/>
          </p:nvPr>
        </p:nvSpPr>
        <p:spPr>
          <a:xfrm>
            <a:off x="371475" y="1334424"/>
            <a:ext cx="4448175" cy="1520824"/>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39"/>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86" name="Google Shape;186;p39"/>
          <p:cNvSpPr txBox="1"/>
          <p:nvPr>
            <p:ph idx="1" type="body"/>
          </p:nvPr>
        </p:nvSpPr>
        <p:spPr>
          <a:xfrm>
            <a:off x="3609563" y="3118775"/>
            <a:ext cx="2927311" cy="308199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solidFill>
                  <a:schemeClr val="dk1"/>
                </a:solidFill>
              </a:defRPr>
            </a:lvl1pPr>
            <a:lvl2pPr indent="-330200" lvl="1" marL="914400" algn="l">
              <a:lnSpc>
                <a:spcPct val="90000"/>
              </a:lnSpc>
              <a:spcBef>
                <a:spcPts val="500"/>
              </a:spcBef>
              <a:spcAft>
                <a:spcPts val="0"/>
              </a:spcAft>
              <a:buClr>
                <a:schemeClr val="dk1"/>
              </a:buClr>
              <a:buSzPts val="1600"/>
              <a:buChar char="•"/>
              <a:defRPr sz="1600">
                <a:solidFill>
                  <a:schemeClr val="dk1"/>
                </a:solidFill>
              </a:defRPr>
            </a:lvl2pPr>
            <a:lvl3pPr indent="-317500" lvl="2" marL="1371600" algn="l">
              <a:lnSpc>
                <a:spcPct val="90000"/>
              </a:lnSpc>
              <a:spcBef>
                <a:spcPts val="500"/>
              </a:spcBef>
              <a:spcAft>
                <a:spcPts val="0"/>
              </a:spcAft>
              <a:buClr>
                <a:schemeClr val="dk1"/>
              </a:buClr>
              <a:buSzPts val="1400"/>
              <a:buChar char="•"/>
              <a:defRPr sz="1400">
                <a:solidFill>
                  <a:schemeClr val="dk1"/>
                </a:solidFill>
              </a:defRPr>
            </a:lvl3pPr>
            <a:lvl4pPr indent="-304800" lvl="3" marL="1828800" algn="l">
              <a:lnSpc>
                <a:spcPct val="90000"/>
              </a:lnSpc>
              <a:spcBef>
                <a:spcPts val="500"/>
              </a:spcBef>
              <a:spcAft>
                <a:spcPts val="0"/>
              </a:spcAft>
              <a:buClr>
                <a:schemeClr val="dk1"/>
              </a:buClr>
              <a:buSzPts val="1200"/>
              <a:buChar char="•"/>
              <a:defRPr sz="1200">
                <a:solidFill>
                  <a:schemeClr val="dk1"/>
                </a:solidFill>
              </a:defRPr>
            </a:lvl4pPr>
            <a:lvl5pPr indent="-304800" lvl="4" marL="2286000" algn="l">
              <a:lnSpc>
                <a:spcPct val="9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39"/>
          <p:cNvSpPr txBox="1"/>
          <p:nvPr>
            <p:ph idx="2" type="body"/>
          </p:nvPr>
        </p:nvSpPr>
        <p:spPr>
          <a:xfrm>
            <a:off x="371475" y="3118776"/>
            <a:ext cx="2926800" cy="30819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solidFill>
                  <a:schemeClr val="dk1"/>
                </a:solidFill>
              </a:defRPr>
            </a:lvl1pPr>
            <a:lvl2pPr indent="-330200" lvl="1" marL="914400" algn="l">
              <a:lnSpc>
                <a:spcPct val="90000"/>
              </a:lnSpc>
              <a:spcBef>
                <a:spcPts val="500"/>
              </a:spcBef>
              <a:spcAft>
                <a:spcPts val="0"/>
              </a:spcAft>
              <a:buClr>
                <a:schemeClr val="dk1"/>
              </a:buClr>
              <a:buSzPts val="1600"/>
              <a:buChar char="•"/>
              <a:defRPr sz="1600">
                <a:solidFill>
                  <a:schemeClr val="dk1"/>
                </a:solidFill>
              </a:defRPr>
            </a:lvl2pPr>
            <a:lvl3pPr indent="-317500" lvl="2" marL="1371600" algn="l">
              <a:lnSpc>
                <a:spcPct val="90000"/>
              </a:lnSpc>
              <a:spcBef>
                <a:spcPts val="500"/>
              </a:spcBef>
              <a:spcAft>
                <a:spcPts val="0"/>
              </a:spcAft>
              <a:buClr>
                <a:schemeClr val="dk1"/>
              </a:buClr>
              <a:buSzPts val="1400"/>
              <a:buChar char="•"/>
              <a:defRPr sz="1400">
                <a:solidFill>
                  <a:schemeClr val="dk1"/>
                </a:solidFill>
              </a:defRPr>
            </a:lvl3pPr>
            <a:lvl4pPr indent="-304800" lvl="3" marL="1828800" algn="l">
              <a:lnSpc>
                <a:spcPct val="90000"/>
              </a:lnSpc>
              <a:spcBef>
                <a:spcPts val="500"/>
              </a:spcBef>
              <a:spcAft>
                <a:spcPts val="0"/>
              </a:spcAft>
              <a:buClr>
                <a:schemeClr val="dk1"/>
              </a:buClr>
              <a:buSzPts val="1200"/>
              <a:buChar char="•"/>
              <a:defRPr sz="1200">
                <a:solidFill>
                  <a:schemeClr val="dk1"/>
                </a:solidFill>
              </a:defRPr>
            </a:lvl4pPr>
            <a:lvl5pPr indent="-304800" lvl="4" marL="2286000" algn="l">
              <a:lnSpc>
                <a:spcPct val="9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39"/>
          <p:cNvSpPr/>
          <p:nvPr>
            <p:ph idx="3" type="pic"/>
          </p:nvPr>
        </p:nvSpPr>
        <p:spPr>
          <a:xfrm>
            <a:off x="4908415" y="-4277"/>
            <a:ext cx="7283585" cy="6204974"/>
          </a:xfrm>
          <a:prstGeom prst="rect">
            <a:avLst/>
          </a:prstGeom>
          <a:solidFill>
            <a:srgbClr val="F2F2F2"/>
          </a:solidFill>
          <a:ln>
            <a:noFill/>
          </a:ln>
        </p:spPr>
      </p:sp>
      <p:sp>
        <p:nvSpPr>
          <p:cNvPr id="189" name="Google Shape;189;p39"/>
          <p:cNvSpPr/>
          <p:nvPr/>
        </p:nvSpPr>
        <p:spPr>
          <a:xfrm>
            <a:off x="6210299" y="2027725"/>
            <a:ext cx="1073287" cy="9186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0" name="Google Shape;190;p39"/>
          <p:cNvSpPr/>
          <p:nvPr/>
        </p:nvSpPr>
        <p:spPr>
          <a:xfrm>
            <a:off x="8661263" y="4055448"/>
            <a:ext cx="1073287" cy="91867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91" name="Google Shape;191;p39"/>
          <p:cNvCxnSpPr/>
          <p:nvPr/>
        </p:nvCxnSpPr>
        <p:spPr>
          <a:xfrm>
            <a:off x="3452019" y="3106075"/>
            <a:ext cx="0" cy="3094700"/>
          </a:xfrm>
          <a:prstGeom prst="straightConnector1">
            <a:avLst/>
          </a:prstGeom>
          <a:noFill/>
          <a:ln cap="flat" cmpd="sng" w="9525">
            <a:solidFill>
              <a:schemeClr val="accent1"/>
            </a:solidFill>
            <a:prstDash val="solid"/>
            <a:miter lim="800000"/>
            <a:headEnd len="sm" w="sm" type="none"/>
            <a:tailEnd len="sm" w="sm" type="none"/>
          </a:ln>
        </p:spPr>
      </p:cxnSp>
      <p:sp>
        <p:nvSpPr>
          <p:cNvPr id="192" name="Google Shape;192;p39"/>
          <p:cNvSpPr/>
          <p:nvPr/>
        </p:nvSpPr>
        <p:spPr>
          <a:xfrm>
            <a:off x="0" y="1405862"/>
            <a:ext cx="300037" cy="146526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wo Content">
  <p:cSld name="4_Two Content">
    <p:spTree>
      <p:nvGrpSpPr>
        <p:cNvPr id="193" name="Shape 193"/>
        <p:cNvGrpSpPr/>
        <p:nvPr/>
      </p:nvGrpSpPr>
      <p:grpSpPr>
        <a:xfrm>
          <a:off x="0" y="0"/>
          <a:ext cx="0" cy="0"/>
          <a:chOff x="0" y="0"/>
          <a:chExt cx="0" cy="0"/>
        </a:xfrm>
      </p:grpSpPr>
      <p:sp>
        <p:nvSpPr>
          <p:cNvPr id="194" name="Google Shape;194;p40"/>
          <p:cNvSpPr/>
          <p:nvPr/>
        </p:nvSpPr>
        <p:spPr>
          <a:xfrm>
            <a:off x="0" y="0"/>
            <a:ext cx="12192000" cy="63817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 name="Google Shape;195;p40"/>
          <p:cNvSpPr/>
          <p:nvPr>
            <p:ph idx="2" type="pic"/>
          </p:nvPr>
        </p:nvSpPr>
        <p:spPr>
          <a:xfrm>
            <a:off x="371475" y="260350"/>
            <a:ext cx="11520488" cy="6121400"/>
          </a:xfrm>
          <a:prstGeom prst="rect">
            <a:avLst/>
          </a:prstGeom>
          <a:solidFill>
            <a:srgbClr val="F2F2F2"/>
          </a:solidFill>
          <a:ln>
            <a:noFill/>
          </a:ln>
        </p:spPr>
      </p:sp>
      <p:sp>
        <p:nvSpPr>
          <p:cNvPr id="196" name="Google Shape;196;p40"/>
          <p:cNvSpPr/>
          <p:nvPr/>
        </p:nvSpPr>
        <p:spPr>
          <a:xfrm>
            <a:off x="1578741" y="2299953"/>
            <a:ext cx="4420009" cy="308192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7" name="Google Shape;197;p40"/>
          <p:cNvSpPr/>
          <p:nvPr/>
        </p:nvSpPr>
        <p:spPr>
          <a:xfrm>
            <a:off x="6184487" y="2299953"/>
            <a:ext cx="4420009" cy="308192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8" name="Google Shape;198;p40"/>
          <p:cNvSpPr txBox="1"/>
          <p:nvPr>
            <p:ph type="title"/>
          </p:nvPr>
        </p:nvSpPr>
        <p:spPr>
          <a:xfrm>
            <a:off x="1587504" y="1233488"/>
            <a:ext cx="9016993" cy="761076"/>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40"/>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200" name="Google Shape;200;p40"/>
          <p:cNvSpPr txBox="1"/>
          <p:nvPr>
            <p:ph idx="1" type="body"/>
          </p:nvPr>
        </p:nvSpPr>
        <p:spPr>
          <a:xfrm>
            <a:off x="6328091" y="2424864"/>
            <a:ext cx="4132800" cy="2833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sz="1800">
                <a:solidFill>
                  <a:schemeClr val="lt1"/>
                </a:solidFill>
              </a:defRPr>
            </a:lvl1pPr>
            <a:lvl2pPr indent="-330200" lvl="1" marL="914400" algn="l">
              <a:lnSpc>
                <a:spcPct val="90000"/>
              </a:lnSpc>
              <a:spcBef>
                <a:spcPts val="500"/>
              </a:spcBef>
              <a:spcAft>
                <a:spcPts val="0"/>
              </a:spcAft>
              <a:buClr>
                <a:schemeClr val="lt1"/>
              </a:buClr>
              <a:buSzPts val="1600"/>
              <a:buChar char="•"/>
              <a:defRPr sz="1600">
                <a:solidFill>
                  <a:schemeClr val="lt1"/>
                </a:solidFill>
              </a:defRPr>
            </a:lvl2pPr>
            <a:lvl3pPr indent="-317500" lvl="2" marL="1371600" algn="l">
              <a:lnSpc>
                <a:spcPct val="90000"/>
              </a:lnSpc>
              <a:spcBef>
                <a:spcPts val="500"/>
              </a:spcBef>
              <a:spcAft>
                <a:spcPts val="0"/>
              </a:spcAft>
              <a:buClr>
                <a:schemeClr val="lt1"/>
              </a:buClr>
              <a:buSzPts val="1400"/>
              <a:buChar char="•"/>
              <a:defRPr sz="1400">
                <a:solidFill>
                  <a:schemeClr val="lt1"/>
                </a:solidFill>
              </a:defRPr>
            </a:lvl3pPr>
            <a:lvl4pPr indent="-304800" lvl="3" marL="1828800" algn="l">
              <a:lnSpc>
                <a:spcPct val="90000"/>
              </a:lnSpc>
              <a:spcBef>
                <a:spcPts val="500"/>
              </a:spcBef>
              <a:spcAft>
                <a:spcPts val="0"/>
              </a:spcAft>
              <a:buClr>
                <a:schemeClr val="lt1"/>
              </a:buClr>
              <a:buSzPts val="1200"/>
              <a:buChar char="•"/>
              <a:defRPr sz="1200">
                <a:solidFill>
                  <a:schemeClr val="lt1"/>
                </a:solidFill>
              </a:defRPr>
            </a:lvl4pPr>
            <a:lvl5pPr indent="-304800" lvl="4" marL="2286000" algn="l">
              <a:lnSpc>
                <a:spcPct val="90000"/>
              </a:lnSpc>
              <a:spcBef>
                <a:spcPts val="500"/>
              </a:spcBef>
              <a:spcAft>
                <a:spcPts val="0"/>
              </a:spcAft>
              <a:buClr>
                <a:schemeClr val="lt1"/>
              </a:buClr>
              <a:buSzPts val="1200"/>
              <a:buChar char="•"/>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1" name="Google Shape;201;p40"/>
          <p:cNvSpPr txBox="1"/>
          <p:nvPr>
            <p:ph idx="3" type="body"/>
          </p:nvPr>
        </p:nvSpPr>
        <p:spPr>
          <a:xfrm>
            <a:off x="1722820" y="2424864"/>
            <a:ext cx="4131850" cy="283210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sz="1800">
                <a:solidFill>
                  <a:schemeClr val="lt1"/>
                </a:solidFill>
              </a:defRPr>
            </a:lvl1pPr>
            <a:lvl2pPr indent="-330200" lvl="1" marL="914400" algn="l">
              <a:lnSpc>
                <a:spcPct val="90000"/>
              </a:lnSpc>
              <a:spcBef>
                <a:spcPts val="500"/>
              </a:spcBef>
              <a:spcAft>
                <a:spcPts val="0"/>
              </a:spcAft>
              <a:buClr>
                <a:schemeClr val="lt1"/>
              </a:buClr>
              <a:buSzPts val="1600"/>
              <a:buChar char="•"/>
              <a:defRPr sz="1600">
                <a:solidFill>
                  <a:schemeClr val="lt1"/>
                </a:solidFill>
              </a:defRPr>
            </a:lvl2pPr>
            <a:lvl3pPr indent="-317500" lvl="2" marL="1371600" algn="l">
              <a:lnSpc>
                <a:spcPct val="90000"/>
              </a:lnSpc>
              <a:spcBef>
                <a:spcPts val="500"/>
              </a:spcBef>
              <a:spcAft>
                <a:spcPts val="0"/>
              </a:spcAft>
              <a:buClr>
                <a:schemeClr val="lt1"/>
              </a:buClr>
              <a:buSzPts val="1400"/>
              <a:buChar char="•"/>
              <a:defRPr sz="1400">
                <a:solidFill>
                  <a:schemeClr val="lt1"/>
                </a:solidFill>
              </a:defRPr>
            </a:lvl3pPr>
            <a:lvl4pPr indent="-304800" lvl="3" marL="1828800" algn="l">
              <a:lnSpc>
                <a:spcPct val="90000"/>
              </a:lnSpc>
              <a:spcBef>
                <a:spcPts val="500"/>
              </a:spcBef>
              <a:spcAft>
                <a:spcPts val="0"/>
              </a:spcAft>
              <a:buClr>
                <a:schemeClr val="lt1"/>
              </a:buClr>
              <a:buSzPts val="1200"/>
              <a:buChar char="•"/>
              <a:defRPr sz="1200">
                <a:solidFill>
                  <a:schemeClr val="lt1"/>
                </a:solidFill>
              </a:defRPr>
            </a:lvl4pPr>
            <a:lvl5pPr indent="-304800" lvl="4" marL="2286000" algn="l">
              <a:lnSpc>
                <a:spcPct val="90000"/>
              </a:lnSpc>
              <a:spcBef>
                <a:spcPts val="500"/>
              </a:spcBef>
              <a:spcAft>
                <a:spcPts val="0"/>
              </a:spcAft>
              <a:buClr>
                <a:schemeClr val="lt1"/>
              </a:buClr>
              <a:buSzPts val="1200"/>
              <a:buChar char="•"/>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02" name="Shape 202"/>
        <p:cNvGrpSpPr/>
        <p:nvPr/>
      </p:nvGrpSpPr>
      <p:grpSpPr>
        <a:xfrm>
          <a:off x="0" y="0"/>
          <a:ext cx="0" cy="0"/>
          <a:chOff x="0" y="0"/>
          <a:chExt cx="0" cy="0"/>
        </a:xfrm>
      </p:grpSpPr>
      <p:sp>
        <p:nvSpPr>
          <p:cNvPr id="203" name="Google Shape;203;p4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4" name="Google Shape;204;p41"/>
          <p:cNvSpPr/>
          <p:nvPr/>
        </p:nvSpPr>
        <p:spPr>
          <a:xfrm>
            <a:off x="0" y="0"/>
            <a:ext cx="12191999"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5" name="Google Shape;205;p41"/>
          <p:cNvSpPr/>
          <p:nvPr>
            <p:ph idx="2" type="pic"/>
          </p:nvPr>
        </p:nvSpPr>
        <p:spPr>
          <a:xfrm>
            <a:off x="335756" y="260350"/>
            <a:ext cx="11520488" cy="6300788"/>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06" name="Shape 206"/>
        <p:cNvGrpSpPr/>
        <p:nvPr/>
      </p:nvGrpSpPr>
      <p:grpSpPr>
        <a:xfrm>
          <a:off x="0" y="0"/>
          <a:ext cx="0" cy="0"/>
          <a:chOff x="0" y="0"/>
          <a:chExt cx="0" cy="0"/>
        </a:xfrm>
      </p:grpSpPr>
      <p:sp>
        <p:nvSpPr>
          <p:cNvPr id="207" name="Google Shape;207;p4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8" name="Google Shape;208;p42"/>
          <p:cNvSpPr/>
          <p:nvPr>
            <p:ph idx="2" type="pic"/>
          </p:nvPr>
        </p:nvSpPr>
        <p:spPr>
          <a:xfrm>
            <a:off x="1" y="1"/>
            <a:ext cx="12191999" cy="6857999"/>
          </a:xfrm>
          <a:prstGeom prst="rect">
            <a:avLst/>
          </a:prstGeom>
          <a:solidFill>
            <a:srgbClr val="F2F2F2"/>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209" name="Shape 209"/>
        <p:cNvGrpSpPr/>
        <p:nvPr/>
      </p:nvGrpSpPr>
      <p:grpSpPr>
        <a:xfrm>
          <a:off x="0" y="0"/>
          <a:ext cx="0" cy="0"/>
          <a:chOff x="0" y="0"/>
          <a:chExt cx="0" cy="0"/>
        </a:xfrm>
      </p:grpSpPr>
      <p:sp>
        <p:nvSpPr>
          <p:cNvPr id="210" name="Google Shape;210;p4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1" name="Google Shape;211;p43"/>
          <p:cNvSpPr/>
          <p:nvPr>
            <p:ph idx="2" type="pic"/>
          </p:nvPr>
        </p:nvSpPr>
        <p:spPr>
          <a:xfrm>
            <a:off x="371475" y="260350"/>
            <a:ext cx="4492625" cy="6300788"/>
          </a:xfrm>
          <a:prstGeom prst="rect">
            <a:avLst/>
          </a:prstGeom>
          <a:solidFill>
            <a:srgbClr val="F2F2F2"/>
          </a:solidFill>
          <a:ln>
            <a:noFill/>
          </a:ln>
        </p:spPr>
      </p:sp>
      <p:sp>
        <p:nvSpPr>
          <p:cNvPr id="212" name="Google Shape;212;p43"/>
          <p:cNvSpPr/>
          <p:nvPr>
            <p:ph idx="3" type="pic"/>
          </p:nvPr>
        </p:nvSpPr>
        <p:spPr>
          <a:xfrm>
            <a:off x="4981575" y="260350"/>
            <a:ext cx="2740025" cy="6300788"/>
          </a:xfrm>
          <a:prstGeom prst="rect">
            <a:avLst/>
          </a:prstGeom>
          <a:solidFill>
            <a:srgbClr val="F2F2F2"/>
          </a:solidFill>
          <a:ln>
            <a:noFill/>
          </a:ln>
        </p:spPr>
      </p:sp>
      <p:sp>
        <p:nvSpPr>
          <p:cNvPr id="213" name="Google Shape;213;p43"/>
          <p:cNvSpPr/>
          <p:nvPr>
            <p:ph idx="4" type="pic"/>
          </p:nvPr>
        </p:nvSpPr>
        <p:spPr>
          <a:xfrm>
            <a:off x="7839076" y="260350"/>
            <a:ext cx="4052888" cy="3803650"/>
          </a:xfrm>
          <a:prstGeom prst="rect">
            <a:avLst/>
          </a:prstGeom>
          <a:solidFill>
            <a:srgbClr val="F2F2F2"/>
          </a:solidFill>
          <a:ln>
            <a:noFill/>
          </a:ln>
        </p:spPr>
      </p:sp>
      <p:sp>
        <p:nvSpPr>
          <p:cNvPr id="214" name="Google Shape;214;p43"/>
          <p:cNvSpPr/>
          <p:nvPr>
            <p:ph idx="5" type="pic"/>
          </p:nvPr>
        </p:nvSpPr>
        <p:spPr>
          <a:xfrm>
            <a:off x="7839076" y="4165600"/>
            <a:ext cx="4052888" cy="2395538"/>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215" name="Shape 215"/>
        <p:cNvGrpSpPr/>
        <p:nvPr/>
      </p:nvGrpSpPr>
      <p:grpSpPr>
        <a:xfrm>
          <a:off x="0" y="0"/>
          <a:ext cx="0" cy="0"/>
          <a:chOff x="0" y="0"/>
          <a:chExt cx="0" cy="0"/>
        </a:xfrm>
      </p:grpSpPr>
      <p:sp>
        <p:nvSpPr>
          <p:cNvPr id="216" name="Google Shape;216;p4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7" name="Google Shape;217;p44"/>
          <p:cNvSpPr/>
          <p:nvPr>
            <p:ph idx="2" type="pic"/>
          </p:nvPr>
        </p:nvSpPr>
        <p:spPr>
          <a:xfrm>
            <a:off x="0" y="1233488"/>
            <a:ext cx="12192000" cy="4391024"/>
          </a:xfrm>
          <a:prstGeom prst="rect">
            <a:avLst/>
          </a:prstGeom>
          <a:solidFill>
            <a:srgbClr val="F2F2F2"/>
          </a:solidFill>
          <a:ln>
            <a:noFill/>
          </a:ln>
        </p:spPr>
      </p:sp>
      <p:grpSp>
        <p:nvGrpSpPr>
          <p:cNvPr id="218" name="Google Shape;218;p44"/>
          <p:cNvGrpSpPr/>
          <p:nvPr/>
        </p:nvGrpSpPr>
        <p:grpSpPr>
          <a:xfrm>
            <a:off x="371474" y="260350"/>
            <a:ext cx="644525" cy="973138"/>
            <a:chOff x="371475" y="671713"/>
            <a:chExt cx="496540" cy="836738"/>
          </a:xfrm>
        </p:grpSpPr>
        <p:sp>
          <p:nvSpPr>
            <p:cNvPr id="219" name="Google Shape;219;p44"/>
            <p:cNvSpPr/>
            <p:nvPr/>
          </p:nvSpPr>
          <p:spPr>
            <a:xfrm>
              <a:off x="371475" y="1011911"/>
              <a:ext cx="496540" cy="49654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0" name="Google Shape;220;p44"/>
            <p:cNvSpPr/>
            <p:nvPr/>
          </p:nvSpPr>
          <p:spPr>
            <a:xfrm>
              <a:off x="620587" y="671713"/>
              <a:ext cx="247428" cy="247428"/>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221" name="Google Shape;221;p44"/>
          <p:cNvSpPr/>
          <p:nvPr/>
        </p:nvSpPr>
        <p:spPr>
          <a:xfrm>
            <a:off x="10795001" y="5642462"/>
            <a:ext cx="1397000" cy="121553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lank">
  <p:cSld name="4_Blank">
    <p:spTree>
      <p:nvGrpSpPr>
        <p:cNvPr id="222" name="Shape 222"/>
        <p:cNvGrpSpPr/>
        <p:nvPr/>
      </p:nvGrpSpPr>
      <p:grpSpPr>
        <a:xfrm>
          <a:off x="0" y="0"/>
          <a:ext cx="0" cy="0"/>
          <a:chOff x="0" y="0"/>
          <a:chExt cx="0" cy="0"/>
        </a:xfrm>
      </p:grpSpPr>
      <p:sp>
        <p:nvSpPr>
          <p:cNvPr id="223" name="Google Shape;223;p4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4" name="Google Shape;224;p45"/>
          <p:cNvSpPr/>
          <p:nvPr/>
        </p:nvSpPr>
        <p:spPr>
          <a:xfrm>
            <a:off x="9398000" y="0"/>
            <a:ext cx="2793999"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5" name="Google Shape;225;p45"/>
          <p:cNvSpPr/>
          <p:nvPr>
            <p:ph idx="2" type="pic"/>
          </p:nvPr>
        </p:nvSpPr>
        <p:spPr>
          <a:xfrm>
            <a:off x="0" y="260350"/>
            <a:ext cx="11891963" cy="6300788"/>
          </a:xfrm>
          <a:prstGeom prst="rect">
            <a:avLst/>
          </a:prstGeom>
          <a:solidFill>
            <a:srgbClr val="F2F2F2"/>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mparison">
  <p:cSld name="3_Comparison">
    <p:spTree>
      <p:nvGrpSpPr>
        <p:cNvPr id="31" name="Shape 31"/>
        <p:cNvGrpSpPr/>
        <p:nvPr/>
      </p:nvGrpSpPr>
      <p:grpSpPr>
        <a:xfrm>
          <a:off x="0" y="0"/>
          <a:ext cx="0" cy="0"/>
          <a:chOff x="0" y="0"/>
          <a:chExt cx="0" cy="0"/>
        </a:xfrm>
      </p:grpSpPr>
      <p:sp>
        <p:nvSpPr>
          <p:cNvPr id="32" name="Google Shape;32;p19"/>
          <p:cNvSpPr/>
          <p:nvPr/>
        </p:nvSpPr>
        <p:spPr>
          <a:xfrm>
            <a:off x="0" y="0"/>
            <a:ext cx="12192000" cy="21463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 name="Google Shape;33;p19"/>
          <p:cNvSpPr txBox="1"/>
          <p:nvPr>
            <p:ph type="title"/>
          </p:nvPr>
        </p:nvSpPr>
        <p:spPr>
          <a:xfrm>
            <a:off x="371475" y="260351"/>
            <a:ext cx="11520487" cy="75564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36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9"/>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35" name="Google Shape;35;p19"/>
          <p:cNvSpPr txBox="1"/>
          <p:nvPr>
            <p:ph idx="1" type="body"/>
          </p:nvPr>
        </p:nvSpPr>
        <p:spPr>
          <a:xfrm>
            <a:off x="6261797" y="3634443"/>
            <a:ext cx="5630165" cy="51845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b="1" sz="2000">
                <a:solidFill>
                  <a:schemeClr val="dk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 name="Google Shape;36;p19"/>
          <p:cNvSpPr txBox="1"/>
          <p:nvPr>
            <p:ph idx="2" type="body"/>
          </p:nvPr>
        </p:nvSpPr>
        <p:spPr>
          <a:xfrm>
            <a:off x="6261797" y="4247320"/>
            <a:ext cx="5630165" cy="195345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solidFill>
                  <a:schemeClr val="dk1"/>
                </a:solidFill>
              </a:defRPr>
            </a:lvl1pPr>
            <a:lvl2pPr indent="-330200" lvl="1" marL="914400" algn="l">
              <a:lnSpc>
                <a:spcPct val="90000"/>
              </a:lnSpc>
              <a:spcBef>
                <a:spcPts val="500"/>
              </a:spcBef>
              <a:spcAft>
                <a:spcPts val="0"/>
              </a:spcAft>
              <a:buClr>
                <a:schemeClr val="dk1"/>
              </a:buClr>
              <a:buSzPts val="1600"/>
              <a:buChar char="•"/>
              <a:defRPr sz="1600">
                <a:solidFill>
                  <a:schemeClr val="dk1"/>
                </a:solidFill>
              </a:defRPr>
            </a:lvl2pPr>
            <a:lvl3pPr indent="-317500" lvl="2" marL="1371600" algn="l">
              <a:lnSpc>
                <a:spcPct val="90000"/>
              </a:lnSpc>
              <a:spcBef>
                <a:spcPts val="500"/>
              </a:spcBef>
              <a:spcAft>
                <a:spcPts val="0"/>
              </a:spcAft>
              <a:buClr>
                <a:schemeClr val="dk1"/>
              </a:buClr>
              <a:buSzPts val="1400"/>
              <a:buChar char="•"/>
              <a:defRPr sz="1400">
                <a:solidFill>
                  <a:schemeClr val="dk1"/>
                </a:solidFill>
              </a:defRPr>
            </a:lvl3pPr>
            <a:lvl4pPr indent="-304800" lvl="3" marL="1828800" algn="l">
              <a:lnSpc>
                <a:spcPct val="90000"/>
              </a:lnSpc>
              <a:spcBef>
                <a:spcPts val="500"/>
              </a:spcBef>
              <a:spcAft>
                <a:spcPts val="0"/>
              </a:spcAft>
              <a:buClr>
                <a:schemeClr val="dk1"/>
              </a:buClr>
              <a:buSzPts val="1200"/>
              <a:buChar char="•"/>
              <a:defRPr sz="1200">
                <a:solidFill>
                  <a:schemeClr val="dk1"/>
                </a:solidFill>
              </a:defRPr>
            </a:lvl4pPr>
            <a:lvl5pPr indent="-304800" lvl="4" marL="2286000" algn="l">
              <a:lnSpc>
                <a:spcPct val="9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9"/>
          <p:cNvSpPr txBox="1"/>
          <p:nvPr>
            <p:ph idx="3" type="body"/>
          </p:nvPr>
        </p:nvSpPr>
        <p:spPr>
          <a:xfrm>
            <a:off x="371476" y="3634443"/>
            <a:ext cx="5582064" cy="51845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None/>
              <a:defRPr b="1" sz="2000">
                <a:solidFill>
                  <a:schemeClr val="dk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19"/>
          <p:cNvSpPr txBox="1"/>
          <p:nvPr>
            <p:ph idx="4" type="body"/>
          </p:nvPr>
        </p:nvSpPr>
        <p:spPr>
          <a:xfrm>
            <a:off x="371476" y="4247320"/>
            <a:ext cx="5582064" cy="195345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solidFill>
                  <a:schemeClr val="dk1"/>
                </a:solidFill>
              </a:defRPr>
            </a:lvl1pPr>
            <a:lvl2pPr indent="-330200" lvl="1" marL="914400" algn="l">
              <a:lnSpc>
                <a:spcPct val="90000"/>
              </a:lnSpc>
              <a:spcBef>
                <a:spcPts val="500"/>
              </a:spcBef>
              <a:spcAft>
                <a:spcPts val="0"/>
              </a:spcAft>
              <a:buClr>
                <a:schemeClr val="dk1"/>
              </a:buClr>
              <a:buSzPts val="1600"/>
              <a:buChar char="•"/>
              <a:defRPr sz="1600">
                <a:solidFill>
                  <a:schemeClr val="dk1"/>
                </a:solidFill>
              </a:defRPr>
            </a:lvl2pPr>
            <a:lvl3pPr indent="-317500" lvl="2" marL="1371600" algn="l">
              <a:lnSpc>
                <a:spcPct val="90000"/>
              </a:lnSpc>
              <a:spcBef>
                <a:spcPts val="500"/>
              </a:spcBef>
              <a:spcAft>
                <a:spcPts val="0"/>
              </a:spcAft>
              <a:buClr>
                <a:schemeClr val="dk1"/>
              </a:buClr>
              <a:buSzPts val="1400"/>
              <a:buChar char="•"/>
              <a:defRPr sz="1400">
                <a:solidFill>
                  <a:schemeClr val="dk1"/>
                </a:solidFill>
              </a:defRPr>
            </a:lvl3pPr>
            <a:lvl4pPr indent="-304800" lvl="3" marL="1828800" algn="l">
              <a:lnSpc>
                <a:spcPct val="90000"/>
              </a:lnSpc>
              <a:spcBef>
                <a:spcPts val="500"/>
              </a:spcBef>
              <a:spcAft>
                <a:spcPts val="0"/>
              </a:spcAft>
              <a:buClr>
                <a:schemeClr val="dk1"/>
              </a:buClr>
              <a:buSzPts val="1200"/>
              <a:buChar char="•"/>
              <a:defRPr sz="1200">
                <a:solidFill>
                  <a:schemeClr val="dk1"/>
                </a:solidFill>
              </a:defRPr>
            </a:lvl4pPr>
            <a:lvl5pPr indent="-304800" lvl="4" marL="2286000" algn="l">
              <a:lnSpc>
                <a:spcPct val="90000"/>
              </a:lnSpc>
              <a:spcBef>
                <a:spcPts val="500"/>
              </a:spcBef>
              <a:spcAft>
                <a:spcPts val="0"/>
              </a:spcAft>
              <a:buClr>
                <a:schemeClr val="dk1"/>
              </a:buClr>
              <a:buSzPts val="1200"/>
              <a:buChar char="•"/>
              <a:defRPr sz="1200">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9"/>
          <p:cNvSpPr/>
          <p:nvPr>
            <p:ph idx="5" type="pic"/>
          </p:nvPr>
        </p:nvSpPr>
        <p:spPr>
          <a:xfrm>
            <a:off x="371476" y="1593851"/>
            <a:ext cx="5582064" cy="1929569"/>
          </a:xfrm>
          <a:prstGeom prst="rect">
            <a:avLst/>
          </a:prstGeom>
          <a:solidFill>
            <a:srgbClr val="F2F2F2"/>
          </a:solidFill>
          <a:ln>
            <a:noFill/>
          </a:ln>
        </p:spPr>
      </p:sp>
      <p:sp>
        <p:nvSpPr>
          <p:cNvPr id="40" name="Google Shape;40;p19"/>
          <p:cNvSpPr/>
          <p:nvPr>
            <p:ph idx="6" type="pic"/>
          </p:nvPr>
        </p:nvSpPr>
        <p:spPr>
          <a:xfrm>
            <a:off x="6281738" y="1593850"/>
            <a:ext cx="5582064" cy="1929569"/>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26" name="Shape 226"/>
        <p:cNvGrpSpPr/>
        <p:nvPr/>
      </p:nvGrpSpPr>
      <p:grpSpPr>
        <a:xfrm>
          <a:off x="0" y="0"/>
          <a:ext cx="0" cy="0"/>
          <a:chOff x="0" y="0"/>
          <a:chExt cx="0" cy="0"/>
        </a:xfrm>
      </p:grpSpPr>
      <p:sp>
        <p:nvSpPr>
          <p:cNvPr id="227" name="Google Shape;227;p46"/>
          <p:cNvSpPr txBox="1"/>
          <p:nvPr>
            <p:ph type="title"/>
          </p:nvPr>
        </p:nvSpPr>
        <p:spPr>
          <a:xfrm>
            <a:off x="371475" y="260351"/>
            <a:ext cx="11520487" cy="7556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46"/>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229" name="Google Shape;229;p46"/>
          <p:cNvSpPr/>
          <p:nvPr>
            <p:ph idx="2" type="pic"/>
          </p:nvPr>
        </p:nvSpPr>
        <p:spPr>
          <a:xfrm>
            <a:off x="371475" y="1233488"/>
            <a:ext cx="2466000" cy="4967287"/>
          </a:xfrm>
          <a:prstGeom prst="rect">
            <a:avLst/>
          </a:prstGeom>
          <a:solidFill>
            <a:srgbClr val="F2F2F2"/>
          </a:solidFill>
          <a:ln>
            <a:noFill/>
          </a:ln>
        </p:spPr>
      </p:sp>
      <p:sp>
        <p:nvSpPr>
          <p:cNvPr id="230" name="Google Shape;230;p46"/>
          <p:cNvSpPr/>
          <p:nvPr/>
        </p:nvSpPr>
        <p:spPr>
          <a:xfrm>
            <a:off x="2892285" y="1233488"/>
            <a:ext cx="3210339" cy="127158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1" name="Google Shape;231;p46"/>
          <p:cNvSpPr txBox="1"/>
          <p:nvPr>
            <p:ph idx="1" type="body"/>
          </p:nvPr>
        </p:nvSpPr>
        <p:spPr>
          <a:xfrm>
            <a:off x="3004445" y="1330963"/>
            <a:ext cx="2986019" cy="107663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2" name="Google Shape;232;p46"/>
          <p:cNvSpPr/>
          <p:nvPr/>
        </p:nvSpPr>
        <p:spPr>
          <a:xfrm>
            <a:off x="2892284" y="2542916"/>
            <a:ext cx="3210339" cy="3657859"/>
          </a:xfrm>
          <a:prstGeom prst="rect">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3" name="Google Shape;233;p46"/>
          <p:cNvSpPr txBox="1"/>
          <p:nvPr>
            <p:ph idx="3" type="body"/>
          </p:nvPr>
        </p:nvSpPr>
        <p:spPr>
          <a:xfrm>
            <a:off x="3004445" y="2623930"/>
            <a:ext cx="2986019" cy="34488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30200" lvl="1" marL="914400" algn="l">
              <a:lnSpc>
                <a:spcPct val="90000"/>
              </a:lnSpc>
              <a:spcBef>
                <a:spcPts val="500"/>
              </a:spcBef>
              <a:spcAft>
                <a:spcPts val="0"/>
              </a:spcAft>
              <a:buClr>
                <a:schemeClr val="dk1"/>
              </a:buClr>
              <a:buSzPts val="1600"/>
              <a:buChar char="•"/>
              <a:defRPr sz="1600"/>
            </a:lvl2pPr>
            <a:lvl3pPr indent="-317500" lvl="2" marL="1371600" algn="l">
              <a:lnSpc>
                <a:spcPct val="90000"/>
              </a:lnSpc>
              <a:spcBef>
                <a:spcPts val="500"/>
              </a:spcBef>
              <a:spcAft>
                <a:spcPts val="0"/>
              </a:spcAft>
              <a:buClr>
                <a:schemeClr val="dk1"/>
              </a:buClr>
              <a:buSzPts val="1400"/>
              <a:buChar char="•"/>
              <a:defRPr sz="14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46"/>
          <p:cNvSpPr/>
          <p:nvPr>
            <p:ph idx="4" type="pic"/>
          </p:nvPr>
        </p:nvSpPr>
        <p:spPr>
          <a:xfrm>
            <a:off x="6151738" y="1233487"/>
            <a:ext cx="2464907" cy="4967287"/>
          </a:xfrm>
          <a:prstGeom prst="rect">
            <a:avLst/>
          </a:prstGeom>
          <a:solidFill>
            <a:srgbClr val="F2F2F2"/>
          </a:solidFill>
          <a:ln>
            <a:noFill/>
          </a:ln>
        </p:spPr>
      </p:sp>
      <p:sp>
        <p:nvSpPr>
          <p:cNvPr id="235" name="Google Shape;235;p46"/>
          <p:cNvSpPr/>
          <p:nvPr/>
        </p:nvSpPr>
        <p:spPr>
          <a:xfrm>
            <a:off x="8673131" y="1233488"/>
            <a:ext cx="3210339" cy="12715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6" name="Google Shape;236;p46"/>
          <p:cNvSpPr/>
          <p:nvPr/>
        </p:nvSpPr>
        <p:spPr>
          <a:xfrm>
            <a:off x="8673130" y="2542916"/>
            <a:ext cx="3210339" cy="3657859"/>
          </a:xfrm>
          <a:prstGeom prst="rect">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7" name="Google Shape;237;p46"/>
          <p:cNvSpPr txBox="1"/>
          <p:nvPr>
            <p:ph idx="5" type="body"/>
          </p:nvPr>
        </p:nvSpPr>
        <p:spPr>
          <a:xfrm>
            <a:off x="8786099" y="1333189"/>
            <a:ext cx="2984400" cy="107441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38" name="Google Shape;238;p46"/>
          <p:cNvSpPr txBox="1"/>
          <p:nvPr>
            <p:ph idx="6" type="body"/>
          </p:nvPr>
        </p:nvSpPr>
        <p:spPr>
          <a:xfrm>
            <a:off x="8786099" y="2623930"/>
            <a:ext cx="2984400" cy="344888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30200" lvl="1" marL="914400" algn="l">
              <a:lnSpc>
                <a:spcPct val="90000"/>
              </a:lnSpc>
              <a:spcBef>
                <a:spcPts val="500"/>
              </a:spcBef>
              <a:spcAft>
                <a:spcPts val="0"/>
              </a:spcAft>
              <a:buClr>
                <a:schemeClr val="dk1"/>
              </a:buClr>
              <a:buSzPts val="1600"/>
              <a:buChar char="•"/>
              <a:defRPr sz="1600"/>
            </a:lvl2pPr>
            <a:lvl3pPr indent="-317500" lvl="2" marL="1371600" algn="l">
              <a:lnSpc>
                <a:spcPct val="90000"/>
              </a:lnSpc>
              <a:spcBef>
                <a:spcPts val="500"/>
              </a:spcBef>
              <a:spcAft>
                <a:spcPts val="0"/>
              </a:spcAft>
              <a:buClr>
                <a:schemeClr val="dk1"/>
              </a:buClr>
              <a:buSzPts val="1400"/>
              <a:buChar char="•"/>
              <a:defRPr sz="14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239" name="Shape 239"/>
        <p:cNvGrpSpPr/>
        <p:nvPr/>
      </p:nvGrpSpPr>
      <p:grpSpPr>
        <a:xfrm>
          <a:off x="0" y="0"/>
          <a:ext cx="0" cy="0"/>
          <a:chOff x="0" y="0"/>
          <a:chExt cx="0" cy="0"/>
        </a:xfrm>
      </p:grpSpPr>
      <p:sp>
        <p:nvSpPr>
          <p:cNvPr id="240" name="Google Shape;240;p47"/>
          <p:cNvSpPr txBox="1"/>
          <p:nvPr>
            <p:ph type="title"/>
          </p:nvPr>
        </p:nvSpPr>
        <p:spPr>
          <a:xfrm>
            <a:off x="371475" y="260351"/>
            <a:ext cx="11520487" cy="7556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47"/>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242" name="Google Shape;242;p47"/>
          <p:cNvSpPr/>
          <p:nvPr>
            <p:ph idx="2" type="pic"/>
          </p:nvPr>
        </p:nvSpPr>
        <p:spPr>
          <a:xfrm>
            <a:off x="7063827" y="1233488"/>
            <a:ext cx="4828135" cy="4967287"/>
          </a:xfrm>
          <a:prstGeom prst="rect">
            <a:avLst/>
          </a:prstGeom>
          <a:solidFill>
            <a:srgbClr val="F2F2F2"/>
          </a:solidFill>
          <a:ln>
            <a:noFill/>
          </a:ln>
        </p:spPr>
      </p:sp>
      <p:sp>
        <p:nvSpPr>
          <p:cNvPr id="243" name="Google Shape;243;p47"/>
          <p:cNvSpPr/>
          <p:nvPr/>
        </p:nvSpPr>
        <p:spPr>
          <a:xfrm>
            <a:off x="371476" y="1233488"/>
            <a:ext cx="3210339" cy="127158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4" name="Google Shape;244;p47"/>
          <p:cNvSpPr txBox="1"/>
          <p:nvPr>
            <p:ph idx="1" type="body"/>
          </p:nvPr>
        </p:nvSpPr>
        <p:spPr>
          <a:xfrm>
            <a:off x="483636" y="1330963"/>
            <a:ext cx="2986019" cy="1076636"/>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5" name="Google Shape;245;p47"/>
          <p:cNvSpPr/>
          <p:nvPr/>
        </p:nvSpPr>
        <p:spPr>
          <a:xfrm>
            <a:off x="371475" y="2542916"/>
            <a:ext cx="3210339" cy="3657859"/>
          </a:xfrm>
          <a:prstGeom prst="rect">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6" name="Google Shape;246;p47"/>
          <p:cNvSpPr txBox="1"/>
          <p:nvPr>
            <p:ph idx="3" type="body"/>
          </p:nvPr>
        </p:nvSpPr>
        <p:spPr>
          <a:xfrm>
            <a:off x="483636" y="2623930"/>
            <a:ext cx="2986019" cy="34488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30200" lvl="1" marL="914400" algn="l">
              <a:lnSpc>
                <a:spcPct val="90000"/>
              </a:lnSpc>
              <a:spcBef>
                <a:spcPts val="500"/>
              </a:spcBef>
              <a:spcAft>
                <a:spcPts val="0"/>
              </a:spcAft>
              <a:buClr>
                <a:schemeClr val="dk1"/>
              </a:buClr>
              <a:buSzPts val="1600"/>
              <a:buChar char="•"/>
              <a:defRPr sz="1600"/>
            </a:lvl2pPr>
            <a:lvl3pPr indent="-317500" lvl="2" marL="1371600" algn="l">
              <a:lnSpc>
                <a:spcPct val="90000"/>
              </a:lnSpc>
              <a:spcBef>
                <a:spcPts val="500"/>
              </a:spcBef>
              <a:spcAft>
                <a:spcPts val="0"/>
              </a:spcAft>
              <a:buClr>
                <a:schemeClr val="dk1"/>
              </a:buClr>
              <a:buSzPts val="1400"/>
              <a:buChar char="•"/>
              <a:defRPr sz="14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7" name="Google Shape;247;p47"/>
          <p:cNvSpPr/>
          <p:nvPr/>
        </p:nvSpPr>
        <p:spPr>
          <a:xfrm>
            <a:off x="3717652" y="1233488"/>
            <a:ext cx="3210339" cy="12715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8" name="Google Shape;248;p47"/>
          <p:cNvSpPr/>
          <p:nvPr/>
        </p:nvSpPr>
        <p:spPr>
          <a:xfrm>
            <a:off x="3717651" y="2542916"/>
            <a:ext cx="3210339" cy="3657859"/>
          </a:xfrm>
          <a:prstGeom prst="rect">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9" name="Google Shape;249;p47"/>
          <p:cNvSpPr txBox="1"/>
          <p:nvPr>
            <p:ph idx="4" type="body"/>
          </p:nvPr>
        </p:nvSpPr>
        <p:spPr>
          <a:xfrm>
            <a:off x="3830620" y="1333189"/>
            <a:ext cx="2984400" cy="107441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0" name="Google Shape;250;p47"/>
          <p:cNvSpPr txBox="1"/>
          <p:nvPr>
            <p:ph idx="5" type="body"/>
          </p:nvPr>
        </p:nvSpPr>
        <p:spPr>
          <a:xfrm>
            <a:off x="3830620" y="2623930"/>
            <a:ext cx="2984400" cy="344888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sz="1800"/>
            </a:lvl1pPr>
            <a:lvl2pPr indent="-330200" lvl="1" marL="914400" algn="l">
              <a:lnSpc>
                <a:spcPct val="90000"/>
              </a:lnSpc>
              <a:spcBef>
                <a:spcPts val="500"/>
              </a:spcBef>
              <a:spcAft>
                <a:spcPts val="0"/>
              </a:spcAft>
              <a:buClr>
                <a:schemeClr val="dk1"/>
              </a:buClr>
              <a:buSzPts val="1600"/>
              <a:buChar char="•"/>
              <a:defRPr sz="1600"/>
            </a:lvl2pPr>
            <a:lvl3pPr indent="-317500" lvl="2" marL="1371600" algn="l">
              <a:lnSpc>
                <a:spcPct val="90000"/>
              </a:lnSpc>
              <a:spcBef>
                <a:spcPts val="500"/>
              </a:spcBef>
              <a:spcAft>
                <a:spcPts val="0"/>
              </a:spcAft>
              <a:buClr>
                <a:schemeClr val="dk1"/>
              </a:buClr>
              <a:buSzPts val="1400"/>
              <a:buChar char="•"/>
              <a:defRPr sz="1400"/>
            </a:lvl3pPr>
            <a:lvl4pPr indent="-304800" lvl="3" marL="1828800" algn="l">
              <a:lnSpc>
                <a:spcPct val="90000"/>
              </a:lnSpc>
              <a:spcBef>
                <a:spcPts val="500"/>
              </a:spcBef>
              <a:spcAft>
                <a:spcPts val="0"/>
              </a:spcAft>
              <a:buClr>
                <a:schemeClr val="dk1"/>
              </a:buClr>
              <a:buSzPts val="1200"/>
              <a:buChar char="•"/>
              <a:defRPr sz="1200"/>
            </a:lvl4pPr>
            <a:lvl5pPr indent="-304800" lvl="4" marL="2286000" algn="l">
              <a:lnSpc>
                <a:spcPct val="90000"/>
              </a:lnSpc>
              <a:spcBef>
                <a:spcPts val="500"/>
              </a:spcBef>
              <a:spcAft>
                <a:spcPts val="0"/>
              </a:spcAft>
              <a:buClr>
                <a:schemeClr val="dk1"/>
              </a:buClr>
              <a:buSzPts val="1200"/>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rison">
  <p:cSld name="2_Comparison">
    <p:spTree>
      <p:nvGrpSpPr>
        <p:cNvPr id="251" name="Shape 251"/>
        <p:cNvGrpSpPr/>
        <p:nvPr/>
      </p:nvGrpSpPr>
      <p:grpSpPr>
        <a:xfrm>
          <a:off x="0" y="0"/>
          <a:ext cx="0" cy="0"/>
          <a:chOff x="0" y="0"/>
          <a:chExt cx="0" cy="0"/>
        </a:xfrm>
      </p:grpSpPr>
      <p:sp>
        <p:nvSpPr>
          <p:cNvPr id="252" name="Google Shape;252;p48"/>
          <p:cNvSpPr txBox="1"/>
          <p:nvPr>
            <p:ph type="title"/>
          </p:nvPr>
        </p:nvSpPr>
        <p:spPr>
          <a:xfrm>
            <a:off x="371475" y="260351"/>
            <a:ext cx="11520487" cy="7556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48"/>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254" name="Google Shape;254;p48"/>
          <p:cNvSpPr/>
          <p:nvPr>
            <p:ph idx="2" type="pic"/>
          </p:nvPr>
        </p:nvSpPr>
        <p:spPr>
          <a:xfrm>
            <a:off x="371475" y="1233488"/>
            <a:ext cx="11520487" cy="4967287"/>
          </a:xfrm>
          <a:prstGeom prst="rect">
            <a:avLst/>
          </a:prstGeom>
          <a:solidFill>
            <a:srgbClr val="F2F2F2"/>
          </a:solidFill>
          <a:ln>
            <a:noFill/>
          </a:ln>
        </p:spPr>
      </p:sp>
      <p:sp>
        <p:nvSpPr>
          <p:cNvPr id="255" name="Google Shape;255;p48"/>
          <p:cNvSpPr txBox="1"/>
          <p:nvPr>
            <p:ph idx="1" type="body"/>
          </p:nvPr>
        </p:nvSpPr>
        <p:spPr>
          <a:xfrm>
            <a:off x="6261798" y="2910543"/>
            <a:ext cx="5058000" cy="51845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b="1"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6" name="Google Shape;256;p48"/>
          <p:cNvSpPr txBox="1"/>
          <p:nvPr>
            <p:ph idx="3" type="body"/>
          </p:nvPr>
        </p:nvSpPr>
        <p:spPr>
          <a:xfrm>
            <a:off x="6261798" y="3523420"/>
            <a:ext cx="5058000" cy="2181641"/>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chemeClr val="lt1"/>
              </a:buClr>
              <a:buSzPts val="1600"/>
              <a:buChar char="•"/>
              <a:defRPr sz="1600">
                <a:solidFill>
                  <a:schemeClr val="lt1"/>
                </a:solidFill>
              </a:defRPr>
            </a:lvl1pPr>
            <a:lvl2pPr indent="-317500" lvl="1" marL="914400" algn="l">
              <a:lnSpc>
                <a:spcPct val="90000"/>
              </a:lnSpc>
              <a:spcBef>
                <a:spcPts val="500"/>
              </a:spcBef>
              <a:spcAft>
                <a:spcPts val="0"/>
              </a:spcAft>
              <a:buClr>
                <a:schemeClr val="lt1"/>
              </a:buClr>
              <a:buSzPts val="1400"/>
              <a:buChar char="•"/>
              <a:defRPr sz="1400">
                <a:solidFill>
                  <a:schemeClr val="lt1"/>
                </a:solidFill>
              </a:defRPr>
            </a:lvl2pPr>
            <a:lvl3pPr indent="-304800" lvl="2" marL="1371600" algn="l">
              <a:lnSpc>
                <a:spcPct val="90000"/>
              </a:lnSpc>
              <a:spcBef>
                <a:spcPts val="500"/>
              </a:spcBef>
              <a:spcAft>
                <a:spcPts val="0"/>
              </a:spcAft>
              <a:buClr>
                <a:schemeClr val="lt1"/>
              </a:buClr>
              <a:buSzPts val="1200"/>
              <a:buChar char="•"/>
              <a:defRPr sz="1200">
                <a:solidFill>
                  <a:schemeClr val="lt1"/>
                </a:solidFill>
              </a:defRPr>
            </a:lvl3pPr>
            <a:lvl4pPr indent="-298450" lvl="3" marL="1828800" algn="l">
              <a:lnSpc>
                <a:spcPct val="90000"/>
              </a:lnSpc>
              <a:spcBef>
                <a:spcPts val="500"/>
              </a:spcBef>
              <a:spcAft>
                <a:spcPts val="0"/>
              </a:spcAft>
              <a:buClr>
                <a:schemeClr val="lt1"/>
              </a:buClr>
              <a:buSzPts val="1100"/>
              <a:buChar char="•"/>
              <a:defRPr sz="1100">
                <a:solidFill>
                  <a:schemeClr val="lt1"/>
                </a:solidFill>
              </a:defRPr>
            </a:lvl4pPr>
            <a:lvl5pPr indent="-298450" lvl="4" marL="2286000" algn="l">
              <a:lnSpc>
                <a:spcPct val="90000"/>
              </a:lnSpc>
              <a:spcBef>
                <a:spcPts val="500"/>
              </a:spcBef>
              <a:spcAft>
                <a:spcPts val="0"/>
              </a:spcAft>
              <a:buClr>
                <a:schemeClr val="lt1"/>
              </a:buClr>
              <a:buSzPts val="1100"/>
              <a:buChar char="•"/>
              <a:defRPr sz="11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7" name="Google Shape;257;p48"/>
          <p:cNvSpPr txBox="1"/>
          <p:nvPr>
            <p:ph idx="4" type="body"/>
          </p:nvPr>
        </p:nvSpPr>
        <p:spPr>
          <a:xfrm>
            <a:off x="895142" y="2910543"/>
            <a:ext cx="5058397" cy="51845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b="1"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8" name="Google Shape;258;p48"/>
          <p:cNvSpPr txBox="1"/>
          <p:nvPr>
            <p:ph idx="5" type="body"/>
          </p:nvPr>
        </p:nvSpPr>
        <p:spPr>
          <a:xfrm>
            <a:off x="895142" y="3523420"/>
            <a:ext cx="5058397" cy="2181641"/>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chemeClr val="lt1"/>
              </a:buClr>
              <a:buSzPts val="1600"/>
              <a:buChar char="•"/>
              <a:defRPr sz="1600">
                <a:solidFill>
                  <a:schemeClr val="lt1"/>
                </a:solidFill>
              </a:defRPr>
            </a:lvl1pPr>
            <a:lvl2pPr indent="-317500" lvl="1" marL="914400" algn="l">
              <a:lnSpc>
                <a:spcPct val="90000"/>
              </a:lnSpc>
              <a:spcBef>
                <a:spcPts val="500"/>
              </a:spcBef>
              <a:spcAft>
                <a:spcPts val="0"/>
              </a:spcAft>
              <a:buClr>
                <a:schemeClr val="lt1"/>
              </a:buClr>
              <a:buSzPts val="1400"/>
              <a:buChar char="•"/>
              <a:defRPr sz="1400">
                <a:solidFill>
                  <a:schemeClr val="lt1"/>
                </a:solidFill>
              </a:defRPr>
            </a:lvl2pPr>
            <a:lvl3pPr indent="-304800" lvl="2" marL="1371600" algn="l">
              <a:lnSpc>
                <a:spcPct val="90000"/>
              </a:lnSpc>
              <a:spcBef>
                <a:spcPts val="500"/>
              </a:spcBef>
              <a:spcAft>
                <a:spcPts val="0"/>
              </a:spcAft>
              <a:buClr>
                <a:schemeClr val="lt1"/>
              </a:buClr>
              <a:buSzPts val="1200"/>
              <a:buChar char="•"/>
              <a:defRPr sz="1200">
                <a:solidFill>
                  <a:schemeClr val="lt1"/>
                </a:solidFill>
              </a:defRPr>
            </a:lvl3pPr>
            <a:lvl4pPr indent="-298450" lvl="3" marL="1828800" algn="l">
              <a:lnSpc>
                <a:spcPct val="90000"/>
              </a:lnSpc>
              <a:spcBef>
                <a:spcPts val="500"/>
              </a:spcBef>
              <a:spcAft>
                <a:spcPts val="0"/>
              </a:spcAft>
              <a:buClr>
                <a:schemeClr val="lt1"/>
              </a:buClr>
              <a:buSzPts val="1100"/>
              <a:buChar char="•"/>
              <a:defRPr sz="1100">
                <a:solidFill>
                  <a:schemeClr val="lt1"/>
                </a:solidFill>
              </a:defRPr>
            </a:lvl4pPr>
            <a:lvl5pPr indent="-298450" lvl="4" marL="2286000" algn="l">
              <a:lnSpc>
                <a:spcPct val="90000"/>
              </a:lnSpc>
              <a:spcBef>
                <a:spcPts val="500"/>
              </a:spcBef>
              <a:spcAft>
                <a:spcPts val="0"/>
              </a:spcAft>
              <a:buClr>
                <a:schemeClr val="lt1"/>
              </a:buClr>
              <a:buSzPts val="1100"/>
              <a:buChar char="•"/>
              <a:defRPr sz="11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omparison">
  <p:cSld name="4_Comparison">
    <p:spTree>
      <p:nvGrpSpPr>
        <p:cNvPr id="259" name="Shape 259"/>
        <p:cNvGrpSpPr/>
        <p:nvPr/>
      </p:nvGrpSpPr>
      <p:grpSpPr>
        <a:xfrm>
          <a:off x="0" y="0"/>
          <a:ext cx="0" cy="0"/>
          <a:chOff x="0" y="0"/>
          <a:chExt cx="0" cy="0"/>
        </a:xfrm>
      </p:grpSpPr>
      <p:sp>
        <p:nvSpPr>
          <p:cNvPr id="260" name="Google Shape;260;p49"/>
          <p:cNvSpPr/>
          <p:nvPr/>
        </p:nvSpPr>
        <p:spPr>
          <a:xfrm>
            <a:off x="6441279" y="3761720"/>
            <a:ext cx="5446800" cy="240095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1" name="Google Shape;261;p49"/>
          <p:cNvSpPr/>
          <p:nvPr/>
        </p:nvSpPr>
        <p:spPr>
          <a:xfrm>
            <a:off x="371474" y="1271588"/>
            <a:ext cx="5445125" cy="2400955"/>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2" name="Google Shape;262;p49"/>
          <p:cNvSpPr txBox="1"/>
          <p:nvPr>
            <p:ph type="title"/>
          </p:nvPr>
        </p:nvSpPr>
        <p:spPr>
          <a:xfrm>
            <a:off x="371475" y="260351"/>
            <a:ext cx="11520487" cy="7556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3" name="Google Shape;263;p49"/>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264" name="Google Shape;264;p49"/>
          <p:cNvSpPr txBox="1"/>
          <p:nvPr>
            <p:ph idx="1" type="body"/>
          </p:nvPr>
        </p:nvSpPr>
        <p:spPr>
          <a:xfrm>
            <a:off x="6610169" y="3956706"/>
            <a:ext cx="5109021" cy="51845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b="1"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5" name="Google Shape;265;p49"/>
          <p:cNvSpPr txBox="1"/>
          <p:nvPr>
            <p:ph idx="2" type="body"/>
          </p:nvPr>
        </p:nvSpPr>
        <p:spPr>
          <a:xfrm>
            <a:off x="6610169" y="4569583"/>
            <a:ext cx="5109021" cy="1412117"/>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chemeClr val="lt1"/>
              </a:buClr>
              <a:buSzPts val="1600"/>
              <a:buChar char="•"/>
              <a:defRPr sz="1600">
                <a:solidFill>
                  <a:schemeClr val="lt1"/>
                </a:solidFill>
              </a:defRPr>
            </a:lvl1pPr>
            <a:lvl2pPr indent="-317500" lvl="1" marL="914400" algn="l">
              <a:lnSpc>
                <a:spcPct val="90000"/>
              </a:lnSpc>
              <a:spcBef>
                <a:spcPts val="500"/>
              </a:spcBef>
              <a:spcAft>
                <a:spcPts val="0"/>
              </a:spcAft>
              <a:buClr>
                <a:schemeClr val="lt1"/>
              </a:buClr>
              <a:buSzPts val="1400"/>
              <a:buChar char="•"/>
              <a:defRPr sz="1400">
                <a:solidFill>
                  <a:schemeClr val="lt1"/>
                </a:solidFill>
              </a:defRPr>
            </a:lvl2pPr>
            <a:lvl3pPr indent="-304800" lvl="2" marL="1371600" algn="l">
              <a:lnSpc>
                <a:spcPct val="90000"/>
              </a:lnSpc>
              <a:spcBef>
                <a:spcPts val="500"/>
              </a:spcBef>
              <a:spcAft>
                <a:spcPts val="0"/>
              </a:spcAft>
              <a:buClr>
                <a:schemeClr val="lt1"/>
              </a:buClr>
              <a:buSzPts val="1200"/>
              <a:buChar char="•"/>
              <a:defRPr sz="1200">
                <a:solidFill>
                  <a:schemeClr val="lt1"/>
                </a:solidFill>
              </a:defRPr>
            </a:lvl3pPr>
            <a:lvl4pPr indent="-298450" lvl="3" marL="1828800" algn="l">
              <a:lnSpc>
                <a:spcPct val="90000"/>
              </a:lnSpc>
              <a:spcBef>
                <a:spcPts val="500"/>
              </a:spcBef>
              <a:spcAft>
                <a:spcPts val="0"/>
              </a:spcAft>
              <a:buClr>
                <a:schemeClr val="lt1"/>
              </a:buClr>
              <a:buSzPts val="1100"/>
              <a:buChar char="•"/>
              <a:defRPr sz="1100">
                <a:solidFill>
                  <a:schemeClr val="lt1"/>
                </a:solidFill>
              </a:defRPr>
            </a:lvl4pPr>
            <a:lvl5pPr indent="-298450" lvl="4" marL="2286000" algn="l">
              <a:lnSpc>
                <a:spcPct val="90000"/>
              </a:lnSpc>
              <a:spcBef>
                <a:spcPts val="500"/>
              </a:spcBef>
              <a:spcAft>
                <a:spcPts val="0"/>
              </a:spcAft>
              <a:buClr>
                <a:schemeClr val="lt1"/>
              </a:buClr>
              <a:buSzPts val="1100"/>
              <a:buChar char="•"/>
              <a:defRPr sz="11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6" name="Google Shape;266;p49"/>
          <p:cNvSpPr txBox="1"/>
          <p:nvPr>
            <p:ph idx="3" type="body"/>
          </p:nvPr>
        </p:nvSpPr>
        <p:spPr>
          <a:xfrm>
            <a:off x="539836" y="1462743"/>
            <a:ext cx="5108400" cy="518457"/>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b="1"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7" name="Google Shape;267;p49"/>
          <p:cNvSpPr txBox="1"/>
          <p:nvPr>
            <p:ph idx="4" type="body"/>
          </p:nvPr>
        </p:nvSpPr>
        <p:spPr>
          <a:xfrm>
            <a:off x="539836" y="2075621"/>
            <a:ext cx="5108400" cy="1391480"/>
          </a:xfrm>
          <a:prstGeom prst="rect">
            <a:avLst/>
          </a:prstGeom>
          <a:noFill/>
          <a:ln>
            <a:noFill/>
          </a:ln>
        </p:spPr>
        <p:txBody>
          <a:bodyPr anchorCtr="0" anchor="t" bIns="45700" lIns="91425" spcFirstLastPara="1" rIns="91425" wrap="square" tIns="45700">
            <a:normAutofit/>
          </a:bodyPr>
          <a:lstStyle>
            <a:lvl1pPr indent="-330200" lvl="0" marL="457200" algn="l">
              <a:lnSpc>
                <a:spcPct val="90000"/>
              </a:lnSpc>
              <a:spcBef>
                <a:spcPts val="1000"/>
              </a:spcBef>
              <a:spcAft>
                <a:spcPts val="0"/>
              </a:spcAft>
              <a:buClr>
                <a:schemeClr val="lt1"/>
              </a:buClr>
              <a:buSzPts val="1600"/>
              <a:buChar char="•"/>
              <a:defRPr sz="1600">
                <a:solidFill>
                  <a:schemeClr val="lt1"/>
                </a:solidFill>
              </a:defRPr>
            </a:lvl1pPr>
            <a:lvl2pPr indent="-317500" lvl="1" marL="914400" algn="l">
              <a:lnSpc>
                <a:spcPct val="90000"/>
              </a:lnSpc>
              <a:spcBef>
                <a:spcPts val="500"/>
              </a:spcBef>
              <a:spcAft>
                <a:spcPts val="0"/>
              </a:spcAft>
              <a:buClr>
                <a:schemeClr val="lt1"/>
              </a:buClr>
              <a:buSzPts val="1400"/>
              <a:buChar char="•"/>
              <a:defRPr sz="1400">
                <a:solidFill>
                  <a:schemeClr val="lt1"/>
                </a:solidFill>
              </a:defRPr>
            </a:lvl2pPr>
            <a:lvl3pPr indent="-304800" lvl="2" marL="1371600" algn="l">
              <a:lnSpc>
                <a:spcPct val="90000"/>
              </a:lnSpc>
              <a:spcBef>
                <a:spcPts val="500"/>
              </a:spcBef>
              <a:spcAft>
                <a:spcPts val="0"/>
              </a:spcAft>
              <a:buClr>
                <a:schemeClr val="lt1"/>
              </a:buClr>
              <a:buSzPts val="1200"/>
              <a:buChar char="•"/>
              <a:defRPr sz="1200">
                <a:solidFill>
                  <a:schemeClr val="lt1"/>
                </a:solidFill>
              </a:defRPr>
            </a:lvl3pPr>
            <a:lvl4pPr indent="-298450" lvl="3" marL="1828800" algn="l">
              <a:lnSpc>
                <a:spcPct val="90000"/>
              </a:lnSpc>
              <a:spcBef>
                <a:spcPts val="500"/>
              </a:spcBef>
              <a:spcAft>
                <a:spcPts val="0"/>
              </a:spcAft>
              <a:buClr>
                <a:schemeClr val="lt1"/>
              </a:buClr>
              <a:buSzPts val="1100"/>
              <a:buChar char="•"/>
              <a:defRPr sz="1100">
                <a:solidFill>
                  <a:schemeClr val="lt1"/>
                </a:solidFill>
              </a:defRPr>
            </a:lvl4pPr>
            <a:lvl5pPr indent="-298450" lvl="4" marL="2286000" algn="l">
              <a:lnSpc>
                <a:spcPct val="90000"/>
              </a:lnSpc>
              <a:spcBef>
                <a:spcPts val="500"/>
              </a:spcBef>
              <a:spcAft>
                <a:spcPts val="0"/>
              </a:spcAft>
              <a:buClr>
                <a:schemeClr val="lt1"/>
              </a:buClr>
              <a:buSzPts val="1100"/>
              <a:buChar char="•"/>
              <a:defRPr sz="11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8" name="Google Shape;268;p49"/>
          <p:cNvSpPr/>
          <p:nvPr>
            <p:ph idx="5" type="pic"/>
          </p:nvPr>
        </p:nvSpPr>
        <p:spPr>
          <a:xfrm>
            <a:off x="5880101" y="1271588"/>
            <a:ext cx="6012000" cy="2400955"/>
          </a:xfrm>
          <a:prstGeom prst="rect">
            <a:avLst/>
          </a:prstGeom>
          <a:solidFill>
            <a:srgbClr val="F2F2F2"/>
          </a:solidFill>
          <a:ln>
            <a:noFill/>
          </a:ln>
        </p:spPr>
      </p:sp>
      <p:sp>
        <p:nvSpPr>
          <p:cNvPr id="269" name="Google Shape;269;p49"/>
          <p:cNvSpPr/>
          <p:nvPr>
            <p:ph idx="6" type="pic"/>
          </p:nvPr>
        </p:nvSpPr>
        <p:spPr>
          <a:xfrm>
            <a:off x="371475" y="3758268"/>
            <a:ext cx="6011800" cy="2400955"/>
          </a:xfrm>
          <a:prstGeom prst="rect">
            <a:avLst/>
          </a:prstGeom>
          <a:solidFill>
            <a:srgbClr val="F2F2F2"/>
          </a:solid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70" name="Shape 270"/>
        <p:cNvGrpSpPr/>
        <p:nvPr/>
      </p:nvGrpSpPr>
      <p:grpSpPr>
        <a:xfrm>
          <a:off x="0" y="0"/>
          <a:ext cx="0" cy="0"/>
          <a:chOff x="0" y="0"/>
          <a:chExt cx="0" cy="0"/>
        </a:xfrm>
      </p:grpSpPr>
      <p:sp>
        <p:nvSpPr>
          <p:cNvPr id="271" name="Google Shape;271;p50"/>
          <p:cNvSpPr txBox="1"/>
          <p:nvPr>
            <p:ph type="title"/>
          </p:nvPr>
        </p:nvSpPr>
        <p:spPr>
          <a:xfrm>
            <a:off x="371475" y="260351"/>
            <a:ext cx="11520487" cy="7588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2" name="Google Shape;272;p50"/>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273" name="Google Shape;273;p50"/>
          <p:cNvSpPr/>
          <p:nvPr>
            <p:ph idx="2" type="pic"/>
          </p:nvPr>
        </p:nvSpPr>
        <p:spPr>
          <a:xfrm>
            <a:off x="371475" y="1233488"/>
            <a:ext cx="5572125" cy="3973512"/>
          </a:xfrm>
          <a:prstGeom prst="rect">
            <a:avLst/>
          </a:prstGeom>
          <a:solidFill>
            <a:srgbClr val="F2F2F2"/>
          </a:solidFill>
          <a:ln>
            <a:noFill/>
          </a:ln>
        </p:spPr>
      </p:sp>
      <p:sp>
        <p:nvSpPr>
          <p:cNvPr id="274" name="Google Shape;274;p50"/>
          <p:cNvSpPr/>
          <p:nvPr>
            <p:ph idx="3" type="pic"/>
          </p:nvPr>
        </p:nvSpPr>
        <p:spPr>
          <a:xfrm>
            <a:off x="6319837" y="2227263"/>
            <a:ext cx="5572125" cy="3973512"/>
          </a:xfrm>
          <a:prstGeom prst="rect">
            <a:avLst/>
          </a:prstGeom>
          <a:solidFill>
            <a:srgbClr val="F2F2F2"/>
          </a:solidFill>
          <a:ln>
            <a:noFill/>
          </a:ln>
        </p:spPr>
      </p:sp>
      <p:sp>
        <p:nvSpPr>
          <p:cNvPr id="275" name="Google Shape;275;p50"/>
          <p:cNvSpPr/>
          <p:nvPr/>
        </p:nvSpPr>
        <p:spPr>
          <a:xfrm>
            <a:off x="371475" y="5271760"/>
            <a:ext cx="5572125" cy="929015"/>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6" name="Google Shape;276;p50"/>
          <p:cNvSpPr/>
          <p:nvPr/>
        </p:nvSpPr>
        <p:spPr>
          <a:xfrm>
            <a:off x="6319836" y="1233488"/>
            <a:ext cx="5572125" cy="92901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7" name="Google Shape;277;p50"/>
          <p:cNvSpPr txBox="1"/>
          <p:nvPr>
            <p:ph idx="1" type="body"/>
          </p:nvPr>
        </p:nvSpPr>
        <p:spPr>
          <a:xfrm>
            <a:off x="534987" y="5380667"/>
            <a:ext cx="5245100" cy="711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sz="20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8" name="Google Shape;278;p50"/>
          <p:cNvSpPr txBox="1"/>
          <p:nvPr>
            <p:ph idx="4" type="body"/>
          </p:nvPr>
        </p:nvSpPr>
        <p:spPr>
          <a:xfrm>
            <a:off x="6483348" y="1342395"/>
            <a:ext cx="5245100" cy="711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sz="20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279" name="Shape 279"/>
        <p:cNvGrpSpPr/>
        <p:nvPr/>
      </p:nvGrpSpPr>
      <p:grpSpPr>
        <a:xfrm>
          <a:off x="0" y="0"/>
          <a:ext cx="0" cy="0"/>
          <a:chOff x="0" y="0"/>
          <a:chExt cx="0" cy="0"/>
        </a:xfrm>
      </p:grpSpPr>
      <p:sp>
        <p:nvSpPr>
          <p:cNvPr id="280" name="Google Shape;280;p5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1" name="Google Shape;281;p51"/>
          <p:cNvSpPr txBox="1"/>
          <p:nvPr>
            <p:ph idx="1" type="body"/>
          </p:nvPr>
        </p:nvSpPr>
        <p:spPr>
          <a:xfrm>
            <a:off x="647699" y="4517395"/>
            <a:ext cx="5372096" cy="711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400"/>
              <a:buNone/>
              <a:defRPr b="1" sz="2400">
                <a:solidFill>
                  <a:schemeClr val="dk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sz="20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2" name="Google Shape;282;p51"/>
          <p:cNvSpPr txBox="1"/>
          <p:nvPr>
            <p:ph idx="2" type="body"/>
          </p:nvPr>
        </p:nvSpPr>
        <p:spPr>
          <a:xfrm>
            <a:off x="6254749" y="1642105"/>
            <a:ext cx="5372096" cy="711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400"/>
              <a:buNone/>
              <a:defRPr b="1" sz="2400">
                <a:solidFill>
                  <a:schemeClr val="dk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sz="20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3" name="Google Shape;283;p51"/>
          <p:cNvSpPr/>
          <p:nvPr/>
        </p:nvSpPr>
        <p:spPr>
          <a:xfrm>
            <a:off x="0" y="0"/>
            <a:ext cx="1854199" cy="1752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4" name="Google Shape;284;p51"/>
          <p:cNvSpPr/>
          <p:nvPr/>
        </p:nvSpPr>
        <p:spPr>
          <a:xfrm>
            <a:off x="10337800" y="5122548"/>
            <a:ext cx="1854199" cy="17526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5" name="Google Shape;285;p51"/>
          <p:cNvSpPr/>
          <p:nvPr>
            <p:ph idx="3" type="pic"/>
          </p:nvPr>
        </p:nvSpPr>
        <p:spPr>
          <a:xfrm>
            <a:off x="647699" y="571500"/>
            <a:ext cx="5372097" cy="3839847"/>
          </a:xfrm>
          <a:prstGeom prst="rect">
            <a:avLst/>
          </a:prstGeom>
          <a:solidFill>
            <a:srgbClr val="F2F2F2"/>
          </a:solidFill>
          <a:ln>
            <a:noFill/>
          </a:ln>
        </p:spPr>
      </p:sp>
      <p:sp>
        <p:nvSpPr>
          <p:cNvPr id="286" name="Google Shape;286;p51"/>
          <p:cNvSpPr/>
          <p:nvPr>
            <p:ph idx="4" type="pic"/>
          </p:nvPr>
        </p:nvSpPr>
        <p:spPr>
          <a:xfrm>
            <a:off x="6254748" y="2429505"/>
            <a:ext cx="5372097" cy="3856995"/>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spTree>
      <p:nvGrpSpPr>
        <p:cNvPr id="287" name="Shape 287"/>
        <p:cNvGrpSpPr/>
        <p:nvPr/>
      </p:nvGrpSpPr>
      <p:grpSpPr>
        <a:xfrm>
          <a:off x="0" y="0"/>
          <a:ext cx="0" cy="0"/>
          <a:chOff x="0" y="0"/>
          <a:chExt cx="0" cy="0"/>
        </a:xfrm>
      </p:grpSpPr>
      <p:sp>
        <p:nvSpPr>
          <p:cNvPr id="288" name="Google Shape;288;p5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9" name="Google Shape;289;p52"/>
          <p:cNvSpPr/>
          <p:nvPr/>
        </p:nvSpPr>
        <p:spPr>
          <a:xfrm>
            <a:off x="0" y="1932303"/>
            <a:ext cx="12192000" cy="291719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0" name="Google Shape;290;p52"/>
          <p:cNvSpPr/>
          <p:nvPr>
            <p:ph idx="2" type="pic"/>
          </p:nvPr>
        </p:nvSpPr>
        <p:spPr>
          <a:xfrm>
            <a:off x="647699" y="1470977"/>
            <a:ext cx="5372097" cy="3839847"/>
          </a:xfrm>
          <a:prstGeom prst="rect">
            <a:avLst/>
          </a:prstGeom>
          <a:solidFill>
            <a:srgbClr val="F2F2F2"/>
          </a:solidFill>
          <a:ln>
            <a:noFill/>
          </a:ln>
        </p:spPr>
      </p:sp>
      <p:sp>
        <p:nvSpPr>
          <p:cNvPr id="291" name="Google Shape;291;p52"/>
          <p:cNvSpPr/>
          <p:nvPr>
            <p:ph idx="3" type="pic"/>
          </p:nvPr>
        </p:nvSpPr>
        <p:spPr>
          <a:xfrm>
            <a:off x="6254748" y="1462403"/>
            <a:ext cx="5372097" cy="3856995"/>
          </a:xfrm>
          <a:prstGeom prst="rect">
            <a:avLst/>
          </a:prstGeom>
          <a:solidFill>
            <a:srgbClr val="F2F2F2"/>
          </a:solidFill>
          <a:ln>
            <a:noFill/>
          </a:ln>
        </p:spPr>
      </p:sp>
      <p:sp>
        <p:nvSpPr>
          <p:cNvPr id="292" name="Google Shape;292;p52"/>
          <p:cNvSpPr txBox="1"/>
          <p:nvPr>
            <p:ph idx="1" type="body"/>
          </p:nvPr>
        </p:nvSpPr>
        <p:spPr>
          <a:xfrm>
            <a:off x="647699" y="5451475"/>
            <a:ext cx="5372096" cy="711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400"/>
              <a:buNone/>
              <a:defRPr b="1" sz="2400">
                <a:solidFill>
                  <a:schemeClr val="dk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sz="20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3" name="Google Shape;293;p52"/>
          <p:cNvSpPr txBox="1"/>
          <p:nvPr>
            <p:ph idx="4" type="body"/>
          </p:nvPr>
        </p:nvSpPr>
        <p:spPr>
          <a:xfrm>
            <a:off x="6254748" y="591502"/>
            <a:ext cx="5372096" cy="711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400"/>
              <a:buNone/>
              <a:defRPr b="1" sz="2400">
                <a:solidFill>
                  <a:schemeClr val="dk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sz="20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94" name="Google Shape;294;p52"/>
          <p:cNvGrpSpPr/>
          <p:nvPr/>
        </p:nvGrpSpPr>
        <p:grpSpPr>
          <a:xfrm>
            <a:off x="5387974" y="422433"/>
            <a:ext cx="644525" cy="973138"/>
            <a:chOff x="371475" y="671713"/>
            <a:chExt cx="496540" cy="836738"/>
          </a:xfrm>
        </p:grpSpPr>
        <p:sp>
          <p:nvSpPr>
            <p:cNvPr id="295" name="Google Shape;295;p52"/>
            <p:cNvSpPr/>
            <p:nvPr/>
          </p:nvSpPr>
          <p:spPr>
            <a:xfrm>
              <a:off x="371475" y="1011911"/>
              <a:ext cx="496540" cy="49654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6" name="Google Shape;296;p52"/>
            <p:cNvSpPr/>
            <p:nvPr/>
          </p:nvSpPr>
          <p:spPr>
            <a:xfrm>
              <a:off x="620587" y="671713"/>
              <a:ext cx="247428" cy="24742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297" name="Google Shape;297;p52"/>
          <p:cNvGrpSpPr/>
          <p:nvPr/>
        </p:nvGrpSpPr>
        <p:grpSpPr>
          <a:xfrm flipH="1">
            <a:off x="6248401" y="5451475"/>
            <a:ext cx="644525" cy="973138"/>
            <a:chOff x="371475" y="671713"/>
            <a:chExt cx="496540" cy="836738"/>
          </a:xfrm>
        </p:grpSpPr>
        <p:sp>
          <p:nvSpPr>
            <p:cNvPr id="298" name="Google Shape;298;p52"/>
            <p:cNvSpPr/>
            <p:nvPr/>
          </p:nvSpPr>
          <p:spPr>
            <a:xfrm>
              <a:off x="371475" y="1011911"/>
              <a:ext cx="496540" cy="49654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9" name="Google Shape;299;p52"/>
            <p:cNvSpPr/>
            <p:nvPr/>
          </p:nvSpPr>
          <p:spPr>
            <a:xfrm>
              <a:off x="620587" y="671713"/>
              <a:ext cx="247428" cy="24742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Only">
  <p:cSld name="4_Title Only">
    <p:spTree>
      <p:nvGrpSpPr>
        <p:cNvPr id="300" name="Shape 300"/>
        <p:cNvGrpSpPr/>
        <p:nvPr/>
      </p:nvGrpSpPr>
      <p:grpSpPr>
        <a:xfrm>
          <a:off x="0" y="0"/>
          <a:ext cx="0" cy="0"/>
          <a:chOff x="0" y="0"/>
          <a:chExt cx="0" cy="0"/>
        </a:xfrm>
      </p:grpSpPr>
      <p:sp>
        <p:nvSpPr>
          <p:cNvPr id="301" name="Google Shape;301;p5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2" name="Google Shape;302;p53"/>
          <p:cNvSpPr/>
          <p:nvPr>
            <p:ph idx="2" type="pic"/>
          </p:nvPr>
        </p:nvSpPr>
        <p:spPr>
          <a:xfrm>
            <a:off x="0" y="0"/>
            <a:ext cx="6019200" cy="6858000"/>
          </a:xfrm>
          <a:prstGeom prst="rect">
            <a:avLst/>
          </a:prstGeom>
          <a:solidFill>
            <a:srgbClr val="F2F2F2"/>
          </a:solidFill>
          <a:ln>
            <a:noFill/>
          </a:ln>
        </p:spPr>
      </p:sp>
      <p:sp>
        <p:nvSpPr>
          <p:cNvPr id="303" name="Google Shape;303;p53"/>
          <p:cNvSpPr/>
          <p:nvPr>
            <p:ph idx="3" type="pic"/>
          </p:nvPr>
        </p:nvSpPr>
        <p:spPr>
          <a:xfrm>
            <a:off x="6172201" y="0"/>
            <a:ext cx="6019799" cy="6858000"/>
          </a:xfrm>
          <a:prstGeom prst="rect">
            <a:avLst/>
          </a:prstGeom>
          <a:solidFill>
            <a:srgbClr val="F2F2F2"/>
          </a:solidFill>
          <a:ln>
            <a:noFill/>
          </a:ln>
        </p:spPr>
      </p:sp>
      <p:sp>
        <p:nvSpPr>
          <p:cNvPr id="304" name="Google Shape;304;p53"/>
          <p:cNvSpPr txBox="1"/>
          <p:nvPr>
            <p:ph idx="1" type="body"/>
          </p:nvPr>
        </p:nvSpPr>
        <p:spPr>
          <a:xfrm>
            <a:off x="725351" y="5008563"/>
            <a:ext cx="4910400" cy="711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400"/>
              <a:buNone/>
              <a:defRPr b="1" sz="2400">
                <a:solidFill>
                  <a:schemeClr val="dk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sz="20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5" name="Google Shape;305;p53"/>
          <p:cNvSpPr txBox="1"/>
          <p:nvPr>
            <p:ph idx="4" type="body"/>
          </p:nvPr>
        </p:nvSpPr>
        <p:spPr>
          <a:xfrm>
            <a:off x="6635593" y="5008563"/>
            <a:ext cx="4908708" cy="711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400"/>
              <a:buNone/>
              <a:defRPr b="1" sz="2400">
                <a:solidFill>
                  <a:schemeClr val="dk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sz="20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p:cSld name="3_Title Only">
    <p:spTree>
      <p:nvGrpSpPr>
        <p:cNvPr id="306" name="Shape 306"/>
        <p:cNvGrpSpPr/>
        <p:nvPr/>
      </p:nvGrpSpPr>
      <p:grpSpPr>
        <a:xfrm>
          <a:off x="0" y="0"/>
          <a:ext cx="0" cy="0"/>
          <a:chOff x="0" y="0"/>
          <a:chExt cx="0" cy="0"/>
        </a:xfrm>
      </p:grpSpPr>
      <p:sp>
        <p:nvSpPr>
          <p:cNvPr id="307" name="Google Shape;307;p5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8" name="Google Shape;308;p54"/>
          <p:cNvSpPr/>
          <p:nvPr/>
        </p:nvSpPr>
        <p:spPr>
          <a:xfrm>
            <a:off x="0" y="0"/>
            <a:ext cx="5372096" cy="6857999"/>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9" name="Google Shape;309;p54"/>
          <p:cNvSpPr/>
          <p:nvPr>
            <p:ph idx="2" type="pic"/>
          </p:nvPr>
        </p:nvSpPr>
        <p:spPr>
          <a:xfrm>
            <a:off x="371475" y="260350"/>
            <a:ext cx="5618153" cy="6300787"/>
          </a:xfrm>
          <a:prstGeom prst="rect">
            <a:avLst/>
          </a:prstGeom>
          <a:solidFill>
            <a:srgbClr val="F2F2F2"/>
          </a:solidFill>
          <a:ln>
            <a:noFill/>
          </a:ln>
        </p:spPr>
      </p:sp>
      <p:sp>
        <p:nvSpPr>
          <p:cNvPr id="310" name="Google Shape;310;p54"/>
          <p:cNvSpPr/>
          <p:nvPr/>
        </p:nvSpPr>
        <p:spPr>
          <a:xfrm>
            <a:off x="6819906" y="-18257"/>
            <a:ext cx="5372096" cy="6857999"/>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1" name="Google Shape;311;p54"/>
          <p:cNvSpPr/>
          <p:nvPr>
            <p:ph idx="3" type="pic"/>
          </p:nvPr>
        </p:nvSpPr>
        <p:spPr>
          <a:xfrm>
            <a:off x="6280147" y="260350"/>
            <a:ext cx="5619600" cy="6300787"/>
          </a:xfrm>
          <a:prstGeom prst="rect">
            <a:avLst/>
          </a:prstGeom>
          <a:solidFill>
            <a:srgbClr val="F2F2F2"/>
          </a:solidFill>
          <a:ln>
            <a:noFill/>
          </a:ln>
        </p:spPr>
      </p:sp>
      <p:sp>
        <p:nvSpPr>
          <p:cNvPr id="312" name="Google Shape;312;p54"/>
          <p:cNvSpPr txBox="1"/>
          <p:nvPr>
            <p:ph idx="1" type="body"/>
          </p:nvPr>
        </p:nvSpPr>
        <p:spPr>
          <a:xfrm>
            <a:off x="725351" y="5008563"/>
            <a:ext cx="4910400" cy="711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400"/>
              <a:buNone/>
              <a:defRPr b="1" sz="2400">
                <a:solidFill>
                  <a:schemeClr val="dk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sz="20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3" name="Google Shape;313;p54"/>
          <p:cNvSpPr txBox="1"/>
          <p:nvPr>
            <p:ph idx="4" type="body"/>
          </p:nvPr>
        </p:nvSpPr>
        <p:spPr>
          <a:xfrm>
            <a:off x="6635593" y="5008563"/>
            <a:ext cx="4908708" cy="711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400"/>
              <a:buNone/>
              <a:defRPr b="1" sz="2400">
                <a:solidFill>
                  <a:schemeClr val="dk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000"/>
              <a:buNone/>
              <a:defRPr sz="2000"/>
            </a:lvl2pPr>
            <a:lvl3pPr indent="-228600" lvl="2" marL="1371600" algn="l">
              <a:lnSpc>
                <a:spcPct val="90000"/>
              </a:lnSpc>
              <a:spcBef>
                <a:spcPts val="500"/>
              </a:spcBef>
              <a:spcAft>
                <a:spcPts val="0"/>
              </a:spcAft>
              <a:buClr>
                <a:schemeClr val="dk1"/>
              </a:buClr>
              <a:buSzPts val="1800"/>
              <a:buNone/>
              <a:defRPr sz="1800"/>
            </a:lvl3pPr>
            <a:lvl4pPr indent="-228600" lvl="3" marL="1828800" algn="l">
              <a:lnSpc>
                <a:spcPct val="90000"/>
              </a:lnSpc>
              <a:spcBef>
                <a:spcPts val="500"/>
              </a:spcBef>
              <a:spcAft>
                <a:spcPts val="0"/>
              </a:spcAft>
              <a:buClr>
                <a:schemeClr val="dk1"/>
              </a:buClr>
              <a:buSzPts val="1600"/>
              <a:buNone/>
              <a:defRPr sz="1600"/>
            </a:lvl4pPr>
            <a:lvl5pPr indent="-228600" lvl="4" marL="2286000" algn="l">
              <a:lnSpc>
                <a:spcPct val="90000"/>
              </a:lnSpc>
              <a:spcBef>
                <a:spcPts val="500"/>
              </a:spcBef>
              <a:spcAft>
                <a:spcPts val="0"/>
              </a:spcAft>
              <a:buClr>
                <a:schemeClr val="dk1"/>
              </a:buClr>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Only">
  <p:cSld name="5_Title Only">
    <p:spTree>
      <p:nvGrpSpPr>
        <p:cNvPr id="314" name="Shape 314"/>
        <p:cNvGrpSpPr/>
        <p:nvPr/>
      </p:nvGrpSpPr>
      <p:grpSpPr>
        <a:xfrm>
          <a:off x="0" y="0"/>
          <a:ext cx="0" cy="0"/>
          <a:chOff x="0" y="0"/>
          <a:chExt cx="0" cy="0"/>
        </a:xfrm>
      </p:grpSpPr>
      <p:sp>
        <p:nvSpPr>
          <p:cNvPr id="315" name="Google Shape;315;p55"/>
          <p:cNvSpPr txBox="1"/>
          <p:nvPr>
            <p:ph type="title"/>
          </p:nvPr>
        </p:nvSpPr>
        <p:spPr>
          <a:xfrm>
            <a:off x="371475" y="260351"/>
            <a:ext cx="11520487" cy="7588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6" name="Google Shape;316;p55"/>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317" name="Google Shape;317;p55"/>
          <p:cNvSpPr/>
          <p:nvPr/>
        </p:nvSpPr>
        <p:spPr>
          <a:xfrm>
            <a:off x="371475" y="1233488"/>
            <a:ext cx="2776354" cy="496728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8" name="Google Shape;318;p55"/>
          <p:cNvSpPr/>
          <p:nvPr/>
        </p:nvSpPr>
        <p:spPr>
          <a:xfrm>
            <a:off x="3286186" y="1233488"/>
            <a:ext cx="2776354" cy="496728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9" name="Google Shape;319;p55"/>
          <p:cNvSpPr/>
          <p:nvPr/>
        </p:nvSpPr>
        <p:spPr>
          <a:xfrm>
            <a:off x="6200897" y="1233488"/>
            <a:ext cx="2776354" cy="496728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0" name="Google Shape;320;p55"/>
          <p:cNvSpPr/>
          <p:nvPr/>
        </p:nvSpPr>
        <p:spPr>
          <a:xfrm>
            <a:off x="9115608" y="1246188"/>
            <a:ext cx="2776354" cy="4967287"/>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321" name="Google Shape;321;p55"/>
          <p:cNvCxnSpPr/>
          <p:nvPr/>
        </p:nvCxnSpPr>
        <p:spPr>
          <a:xfrm>
            <a:off x="591252" y="3721100"/>
            <a:ext cx="2336800" cy="0"/>
          </a:xfrm>
          <a:prstGeom prst="straightConnector1">
            <a:avLst/>
          </a:prstGeom>
          <a:noFill/>
          <a:ln cap="flat" cmpd="sng" w="9525">
            <a:solidFill>
              <a:schemeClr val="lt1"/>
            </a:solidFill>
            <a:prstDash val="solid"/>
            <a:miter lim="800000"/>
            <a:headEnd len="sm" w="sm" type="none"/>
            <a:tailEnd len="sm" w="sm" type="none"/>
          </a:ln>
        </p:spPr>
      </p:cxnSp>
      <p:cxnSp>
        <p:nvCxnSpPr>
          <p:cNvPr id="322" name="Google Shape;322;p55"/>
          <p:cNvCxnSpPr/>
          <p:nvPr/>
        </p:nvCxnSpPr>
        <p:spPr>
          <a:xfrm>
            <a:off x="3505963" y="3721100"/>
            <a:ext cx="2336800" cy="0"/>
          </a:xfrm>
          <a:prstGeom prst="straightConnector1">
            <a:avLst/>
          </a:prstGeom>
          <a:noFill/>
          <a:ln cap="flat" cmpd="sng" w="9525">
            <a:solidFill>
              <a:schemeClr val="lt1"/>
            </a:solidFill>
            <a:prstDash val="solid"/>
            <a:miter lim="800000"/>
            <a:headEnd len="sm" w="sm" type="none"/>
            <a:tailEnd len="sm" w="sm" type="none"/>
          </a:ln>
        </p:spPr>
      </p:cxnSp>
      <p:cxnSp>
        <p:nvCxnSpPr>
          <p:cNvPr id="323" name="Google Shape;323;p55"/>
          <p:cNvCxnSpPr/>
          <p:nvPr/>
        </p:nvCxnSpPr>
        <p:spPr>
          <a:xfrm>
            <a:off x="6420674" y="3721100"/>
            <a:ext cx="2336800" cy="0"/>
          </a:xfrm>
          <a:prstGeom prst="straightConnector1">
            <a:avLst/>
          </a:prstGeom>
          <a:noFill/>
          <a:ln cap="flat" cmpd="sng" w="9525">
            <a:solidFill>
              <a:schemeClr val="lt1"/>
            </a:solidFill>
            <a:prstDash val="solid"/>
            <a:miter lim="800000"/>
            <a:headEnd len="sm" w="sm" type="none"/>
            <a:tailEnd len="sm" w="sm" type="none"/>
          </a:ln>
        </p:spPr>
      </p:cxnSp>
      <p:cxnSp>
        <p:nvCxnSpPr>
          <p:cNvPr id="324" name="Google Shape;324;p55"/>
          <p:cNvCxnSpPr/>
          <p:nvPr/>
        </p:nvCxnSpPr>
        <p:spPr>
          <a:xfrm>
            <a:off x="9335385" y="3721100"/>
            <a:ext cx="2336800" cy="0"/>
          </a:xfrm>
          <a:prstGeom prst="straightConnector1">
            <a:avLst/>
          </a:prstGeom>
          <a:noFill/>
          <a:ln cap="flat" cmpd="sng" w="9525">
            <a:solidFill>
              <a:schemeClr val="lt1"/>
            </a:solidFill>
            <a:prstDash val="solid"/>
            <a:miter lim="800000"/>
            <a:headEnd len="sm" w="sm" type="none"/>
            <a:tailEnd len="sm" w="sm" type="none"/>
          </a:ln>
        </p:spPr>
      </p:cxnSp>
      <p:sp>
        <p:nvSpPr>
          <p:cNvPr id="325" name="Google Shape;325;p55"/>
          <p:cNvSpPr/>
          <p:nvPr>
            <p:ph idx="2" type="pic"/>
          </p:nvPr>
        </p:nvSpPr>
        <p:spPr>
          <a:xfrm>
            <a:off x="876300" y="1739900"/>
            <a:ext cx="1689100" cy="1397000"/>
          </a:xfrm>
          <a:prstGeom prst="rect">
            <a:avLst/>
          </a:prstGeom>
          <a:noFill/>
          <a:ln>
            <a:noFill/>
          </a:ln>
        </p:spPr>
      </p:sp>
      <p:sp>
        <p:nvSpPr>
          <p:cNvPr id="326" name="Google Shape;326;p55"/>
          <p:cNvSpPr/>
          <p:nvPr>
            <p:ph idx="3" type="pic"/>
          </p:nvPr>
        </p:nvSpPr>
        <p:spPr>
          <a:xfrm>
            <a:off x="3829813" y="4263232"/>
            <a:ext cx="1689100" cy="1397000"/>
          </a:xfrm>
          <a:prstGeom prst="rect">
            <a:avLst/>
          </a:prstGeom>
          <a:noFill/>
          <a:ln>
            <a:noFill/>
          </a:ln>
        </p:spPr>
      </p:sp>
      <p:sp>
        <p:nvSpPr>
          <p:cNvPr id="327" name="Google Shape;327;p55"/>
          <p:cNvSpPr/>
          <p:nvPr>
            <p:ph idx="4" type="pic"/>
          </p:nvPr>
        </p:nvSpPr>
        <p:spPr>
          <a:xfrm>
            <a:off x="6744524" y="1739900"/>
            <a:ext cx="1689100" cy="1397000"/>
          </a:xfrm>
          <a:prstGeom prst="rect">
            <a:avLst/>
          </a:prstGeom>
          <a:noFill/>
          <a:ln>
            <a:noFill/>
          </a:ln>
        </p:spPr>
      </p:sp>
      <p:sp>
        <p:nvSpPr>
          <p:cNvPr id="328" name="Google Shape;328;p55"/>
          <p:cNvSpPr/>
          <p:nvPr>
            <p:ph idx="5" type="pic"/>
          </p:nvPr>
        </p:nvSpPr>
        <p:spPr>
          <a:xfrm>
            <a:off x="9659235" y="4263232"/>
            <a:ext cx="1689100" cy="1397000"/>
          </a:xfrm>
          <a:prstGeom prst="rect">
            <a:avLst/>
          </a:prstGeom>
          <a:noFill/>
          <a:ln>
            <a:noFill/>
          </a:ln>
        </p:spPr>
      </p:sp>
      <p:sp>
        <p:nvSpPr>
          <p:cNvPr id="329" name="Google Shape;329;p55"/>
          <p:cNvSpPr txBox="1"/>
          <p:nvPr>
            <p:ph idx="1" type="body"/>
          </p:nvPr>
        </p:nvSpPr>
        <p:spPr>
          <a:xfrm>
            <a:off x="590550" y="3949700"/>
            <a:ext cx="2336800" cy="18542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0" name="Google Shape;330;p55"/>
          <p:cNvSpPr txBox="1"/>
          <p:nvPr>
            <p:ph idx="6" type="body"/>
          </p:nvPr>
        </p:nvSpPr>
        <p:spPr>
          <a:xfrm>
            <a:off x="3505963" y="1595835"/>
            <a:ext cx="2336800" cy="1854200"/>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1" name="Google Shape;331;p55"/>
          <p:cNvSpPr txBox="1"/>
          <p:nvPr>
            <p:ph idx="7" type="body"/>
          </p:nvPr>
        </p:nvSpPr>
        <p:spPr>
          <a:xfrm>
            <a:off x="6420674" y="3949700"/>
            <a:ext cx="2336800" cy="18542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2" name="Google Shape;332;p55"/>
          <p:cNvSpPr txBox="1"/>
          <p:nvPr>
            <p:ph idx="8" type="body"/>
          </p:nvPr>
        </p:nvSpPr>
        <p:spPr>
          <a:xfrm>
            <a:off x="9335385" y="1595835"/>
            <a:ext cx="2336800" cy="1854200"/>
          </a:xfrm>
          <a:prstGeom prst="rect">
            <a:avLst/>
          </a:prstGeom>
          <a:noFill/>
          <a:ln>
            <a:noFill/>
          </a:ln>
        </p:spPr>
        <p:txBody>
          <a:bodyPr anchorCtr="0" anchor="b"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Only">
  <p:cSld name="13_Title Only">
    <p:spTree>
      <p:nvGrpSpPr>
        <p:cNvPr id="41" name="Shape 41"/>
        <p:cNvGrpSpPr/>
        <p:nvPr/>
      </p:nvGrpSpPr>
      <p:grpSpPr>
        <a:xfrm>
          <a:off x="0" y="0"/>
          <a:ext cx="0" cy="0"/>
          <a:chOff x="0" y="0"/>
          <a:chExt cx="0" cy="0"/>
        </a:xfrm>
      </p:grpSpPr>
      <p:sp>
        <p:nvSpPr>
          <p:cNvPr id="42" name="Google Shape;42;p20"/>
          <p:cNvSpPr txBox="1"/>
          <p:nvPr>
            <p:ph type="title"/>
          </p:nvPr>
        </p:nvSpPr>
        <p:spPr>
          <a:xfrm>
            <a:off x="371475" y="260351"/>
            <a:ext cx="11520488" cy="7588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0"/>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cxnSp>
        <p:nvCxnSpPr>
          <p:cNvPr id="44" name="Google Shape;44;p20"/>
          <p:cNvCxnSpPr/>
          <p:nvPr/>
        </p:nvCxnSpPr>
        <p:spPr>
          <a:xfrm>
            <a:off x="4790661" y="6917634"/>
            <a:ext cx="1918252" cy="0"/>
          </a:xfrm>
          <a:prstGeom prst="straightConnector1">
            <a:avLst/>
          </a:prstGeom>
          <a:noFill/>
          <a:ln cap="flat" cmpd="sng" w="9525">
            <a:solidFill>
              <a:schemeClr val="lt1"/>
            </a:solidFill>
            <a:prstDash val="solid"/>
            <a:miter lim="800000"/>
            <a:headEnd len="sm" w="sm" type="none"/>
            <a:tailEnd len="sm" w="sm" type="none"/>
          </a:ln>
        </p:spPr>
      </p:cxnSp>
      <p:sp>
        <p:nvSpPr>
          <p:cNvPr id="45" name="Google Shape;45;p20"/>
          <p:cNvSpPr/>
          <p:nvPr>
            <p:ph idx="2" type="chart"/>
          </p:nvPr>
        </p:nvSpPr>
        <p:spPr>
          <a:xfrm>
            <a:off x="371475" y="1233488"/>
            <a:ext cx="11520488" cy="4967287"/>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Only">
  <p:cSld name="6_Title Only">
    <p:spTree>
      <p:nvGrpSpPr>
        <p:cNvPr id="333" name="Shape 333"/>
        <p:cNvGrpSpPr/>
        <p:nvPr/>
      </p:nvGrpSpPr>
      <p:grpSpPr>
        <a:xfrm>
          <a:off x="0" y="0"/>
          <a:ext cx="0" cy="0"/>
          <a:chOff x="0" y="0"/>
          <a:chExt cx="0" cy="0"/>
        </a:xfrm>
      </p:grpSpPr>
      <p:sp>
        <p:nvSpPr>
          <p:cNvPr id="334" name="Google Shape;334;p5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5" name="Google Shape;335;p56"/>
          <p:cNvSpPr txBox="1"/>
          <p:nvPr>
            <p:ph type="title"/>
          </p:nvPr>
        </p:nvSpPr>
        <p:spPr>
          <a:xfrm>
            <a:off x="371475" y="260351"/>
            <a:ext cx="6168473" cy="7588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p56"/>
          <p:cNvSpPr/>
          <p:nvPr/>
        </p:nvSpPr>
        <p:spPr>
          <a:xfrm>
            <a:off x="6769101" y="0"/>
            <a:ext cx="2711082" cy="2286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7" name="Google Shape;337;p56"/>
          <p:cNvSpPr/>
          <p:nvPr/>
        </p:nvSpPr>
        <p:spPr>
          <a:xfrm>
            <a:off x="9480918" y="2286000"/>
            <a:ext cx="2711082" cy="2286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8" name="Google Shape;338;p56"/>
          <p:cNvSpPr/>
          <p:nvPr/>
        </p:nvSpPr>
        <p:spPr>
          <a:xfrm>
            <a:off x="6769100" y="4572000"/>
            <a:ext cx="2711082" cy="2286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9" name="Google Shape;339;p56"/>
          <p:cNvSpPr/>
          <p:nvPr/>
        </p:nvSpPr>
        <p:spPr>
          <a:xfrm>
            <a:off x="9480918" y="0"/>
            <a:ext cx="2711082" cy="2286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0" name="Google Shape;340;p56"/>
          <p:cNvSpPr/>
          <p:nvPr/>
        </p:nvSpPr>
        <p:spPr>
          <a:xfrm>
            <a:off x="6768364" y="2286000"/>
            <a:ext cx="2711082" cy="2286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1" name="Google Shape;341;p56"/>
          <p:cNvSpPr/>
          <p:nvPr/>
        </p:nvSpPr>
        <p:spPr>
          <a:xfrm>
            <a:off x="9480918" y="4572000"/>
            <a:ext cx="2711082" cy="2286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2" name="Google Shape;342;p56"/>
          <p:cNvSpPr/>
          <p:nvPr/>
        </p:nvSpPr>
        <p:spPr>
          <a:xfrm rot="5400000">
            <a:off x="9422986" y="1050373"/>
            <a:ext cx="298174" cy="18525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3" name="Google Shape;343;p56"/>
          <p:cNvSpPr/>
          <p:nvPr/>
        </p:nvSpPr>
        <p:spPr>
          <a:xfrm rot="-5400000">
            <a:off x="9238100" y="3336373"/>
            <a:ext cx="298174" cy="18525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4" name="Google Shape;344;p56"/>
          <p:cNvSpPr/>
          <p:nvPr/>
        </p:nvSpPr>
        <p:spPr>
          <a:xfrm rot="5400000">
            <a:off x="9422986" y="5622373"/>
            <a:ext cx="298174" cy="185254"/>
          </a:xfrm>
          <a:prstGeom prst="triangle">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5" name="Google Shape;345;p56"/>
          <p:cNvSpPr/>
          <p:nvPr>
            <p:ph idx="2" type="pic"/>
          </p:nvPr>
        </p:nvSpPr>
        <p:spPr>
          <a:xfrm>
            <a:off x="10133588" y="561678"/>
            <a:ext cx="1405742" cy="1162644"/>
          </a:xfrm>
          <a:prstGeom prst="rect">
            <a:avLst/>
          </a:prstGeom>
          <a:noFill/>
          <a:ln>
            <a:noFill/>
          </a:ln>
        </p:spPr>
      </p:sp>
      <p:sp>
        <p:nvSpPr>
          <p:cNvPr id="346" name="Google Shape;346;p56"/>
          <p:cNvSpPr/>
          <p:nvPr>
            <p:ph idx="3" type="pic"/>
          </p:nvPr>
        </p:nvSpPr>
        <p:spPr>
          <a:xfrm>
            <a:off x="7421034" y="2847678"/>
            <a:ext cx="1405742" cy="1162644"/>
          </a:xfrm>
          <a:prstGeom prst="rect">
            <a:avLst/>
          </a:prstGeom>
          <a:noFill/>
          <a:ln>
            <a:noFill/>
          </a:ln>
        </p:spPr>
      </p:sp>
      <p:sp>
        <p:nvSpPr>
          <p:cNvPr id="347" name="Google Shape;347;p56"/>
          <p:cNvSpPr/>
          <p:nvPr>
            <p:ph idx="4" type="pic"/>
          </p:nvPr>
        </p:nvSpPr>
        <p:spPr>
          <a:xfrm>
            <a:off x="10133588" y="5133678"/>
            <a:ext cx="1405742" cy="1162644"/>
          </a:xfrm>
          <a:prstGeom prst="rect">
            <a:avLst/>
          </a:prstGeom>
          <a:noFill/>
          <a:ln>
            <a:noFill/>
          </a:ln>
        </p:spPr>
      </p:sp>
      <p:sp>
        <p:nvSpPr>
          <p:cNvPr id="348" name="Google Shape;348;p56"/>
          <p:cNvSpPr/>
          <p:nvPr>
            <p:ph idx="5" type="pic"/>
          </p:nvPr>
        </p:nvSpPr>
        <p:spPr>
          <a:xfrm>
            <a:off x="371475" y="1233488"/>
            <a:ext cx="6168473" cy="5624512"/>
          </a:xfrm>
          <a:prstGeom prst="rect">
            <a:avLst/>
          </a:prstGeom>
          <a:solidFill>
            <a:srgbClr val="F2F2F2"/>
          </a:solidFill>
          <a:ln>
            <a:noFill/>
          </a:ln>
        </p:spPr>
      </p:sp>
      <p:sp>
        <p:nvSpPr>
          <p:cNvPr id="349" name="Google Shape;349;p56"/>
          <p:cNvSpPr txBox="1"/>
          <p:nvPr>
            <p:ph idx="1" type="body"/>
          </p:nvPr>
        </p:nvSpPr>
        <p:spPr>
          <a:xfrm>
            <a:off x="6956242" y="215900"/>
            <a:ext cx="2336800" cy="1854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0" name="Google Shape;350;p56"/>
          <p:cNvSpPr txBox="1"/>
          <p:nvPr>
            <p:ph idx="6" type="body"/>
          </p:nvPr>
        </p:nvSpPr>
        <p:spPr>
          <a:xfrm>
            <a:off x="9668059" y="2501900"/>
            <a:ext cx="2336800" cy="1854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1" name="Google Shape;351;p56"/>
          <p:cNvSpPr txBox="1"/>
          <p:nvPr>
            <p:ph idx="7" type="body"/>
          </p:nvPr>
        </p:nvSpPr>
        <p:spPr>
          <a:xfrm>
            <a:off x="6956241" y="4787900"/>
            <a:ext cx="2336800" cy="18542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Only">
  <p:cSld name="7_Title Only">
    <p:spTree>
      <p:nvGrpSpPr>
        <p:cNvPr id="352" name="Shape 352"/>
        <p:cNvGrpSpPr/>
        <p:nvPr/>
      </p:nvGrpSpPr>
      <p:grpSpPr>
        <a:xfrm>
          <a:off x="0" y="0"/>
          <a:ext cx="0" cy="0"/>
          <a:chOff x="0" y="0"/>
          <a:chExt cx="0" cy="0"/>
        </a:xfrm>
      </p:grpSpPr>
      <p:sp>
        <p:nvSpPr>
          <p:cNvPr id="353" name="Google Shape;353;p57"/>
          <p:cNvSpPr txBox="1"/>
          <p:nvPr>
            <p:ph type="title"/>
          </p:nvPr>
        </p:nvSpPr>
        <p:spPr>
          <a:xfrm>
            <a:off x="371475" y="260351"/>
            <a:ext cx="11520488" cy="7588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4" name="Google Shape;354;p57"/>
          <p:cNvSpPr/>
          <p:nvPr>
            <p:ph idx="2" type="pic"/>
          </p:nvPr>
        </p:nvSpPr>
        <p:spPr>
          <a:xfrm>
            <a:off x="371475" y="1233488"/>
            <a:ext cx="11520487" cy="3049754"/>
          </a:xfrm>
          <a:prstGeom prst="rect">
            <a:avLst/>
          </a:prstGeom>
          <a:solidFill>
            <a:srgbClr val="F2F2F2"/>
          </a:solidFill>
          <a:ln>
            <a:noFill/>
          </a:ln>
        </p:spPr>
      </p:sp>
      <p:sp>
        <p:nvSpPr>
          <p:cNvPr id="355" name="Google Shape;355;p57"/>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356" name="Google Shape;356;p57"/>
          <p:cNvSpPr/>
          <p:nvPr>
            <p:ph idx="3" type="pic"/>
          </p:nvPr>
        </p:nvSpPr>
        <p:spPr>
          <a:xfrm>
            <a:off x="1466711" y="2999731"/>
            <a:ext cx="1405742" cy="1162644"/>
          </a:xfrm>
          <a:prstGeom prst="rect">
            <a:avLst/>
          </a:prstGeom>
          <a:noFill/>
          <a:ln>
            <a:noFill/>
          </a:ln>
        </p:spPr>
      </p:sp>
      <p:sp>
        <p:nvSpPr>
          <p:cNvPr id="357" name="Google Shape;357;p57"/>
          <p:cNvSpPr/>
          <p:nvPr>
            <p:ph idx="4" type="pic"/>
          </p:nvPr>
        </p:nvSpPr>
        <p:spPr>
          <a:xfrm>
            <a:off x="4108135" y="2999731"/>
            <a:ext cx="1405742" cy="1162644"/>
          </a:xfrm>
          <a:prstGeom prst="rect">
            <a:avLst/>
          </a:prstGeom>
          <a:noFill/>
          <a:ln>
            <a:noFill/>
          </a:ln>
        </p:spPr>
      </p:sp>
      <p:sp>
        <p:nvSpPr>
          <p:cNvPr id="358" name="Google Shape;358;p57"/>
          <p:cNvSpPr/>
          <p:nvPr>
            <p:ph idx="5" type="pic"/>
          </p:nvPr>
        </p:nvSpPr>
        <p:spPr>
          <a:xfrm>
            <a:off x="6749558" y="2999731"/>
            <a:ext cx="1405742" cy="1162644"/>
          </a:xfrm>
          <a:prstGeom prst="rect">
            <a:avLst/>
          </a:prstGeom>
          <a:noFill/>
          <a:ln>
            <a:noFill/>
          </a:ln>
        </p:spPr>
      </p:sp>
      <p:sp>
        <p:nvSpPr>
          <p:cNvPr id="359" name="Google Shape;359;p57"/>
          <p:cNvSpPr/>
          <p:nvPr>
            <p:ph idx="6" type="pic"/>
          </p:nvPr>
        </p:nvSpPr>
        <p:spPr>
          <a:xfrm>
            <a:off x="9435088" y="2999731"/>
            <a:ext cx="1405742" cy="1162644"/>
          </a:xfrm>
          <a:prstGeom prst="rect">
            <a:avLst/>
          </a:prstGeom>
          <a:noFill/>
          <a:ln>
            <a:noFill/>
          </a:ln>
        </p:spPr>
      </p:sp>
      <p:sp>
        <p:nvSpPr>
          <p:cNvPr id="360" name="Google Shape;360;p57"/>
          <p:cNvSpPr/>
          <p:nvPr/>
        </p:nvSpPr>
        <p:spPr>
          <a:xfrm>
            <a:off x="979920" y="4514247"/>
            <a:ext cx="2379325" cy="1686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1" name="Google Shape;361;p57"/>
          <p:cNvSpPr/>
          <p:nvPr/>
        </p:nvSpPr>
        <p:spPr>
          <a:xfrm>
            <a:off x="3621344" y="4514247"/>
            <a:ext cx="2379325" cy="168652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2" name="Google Shape;362;p57"/>
          <p:cNvSpPr/>
          <p:nvPr/>
        </p:nvSpPr>
        <p:spPr>
          <a:xfrm>
            <a:off x="6262766" y="4514247"/>
            <a:ext cx="2379325" cy="1686527"/>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3" name="Google Shape;363;p57"/>
          <p:cNvSpPr/>
          <p:nvPr/>
        </p:nvSpPr>
        <p:spPr>
          <a:xfrm>
            <a:off x="8904188" y="4514247"/>
            <a:ext cx="2379325" cy="1686527"/>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4" name="Google Shape;364;p57"/>
          <p:cNvSpPr txBox="1"/>
          <p:nvPr>
            <p:ph idx="1" type="body"/>
          </p:nvPr>
        </p:nvSpPr>
        <p:spPr>
          <a:xfrm>
            <a:off x="1091465" y="4598182"/>
            <a:ext cx="2156235" cy="133043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5" name="Google Shape;365;p57"/>
          <p:cNvSpPr txBox="1"/>
          <p:nvPr>
            <p:ph idx="7" type="body"/>
          </p:nvPr>
        </p:nvSpPr>
        <p:spPr>
          <a:xfrm>
            <a:off x="3732888" y="4598182"/>
            <a:ext cx="2156235" cy="133043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6" name="Google Shape;366;p57"/>
          <p:cNvSpPr txBox="1"/>
          <p:nvPr>
            <p:ph idx="8" type="body"/>
          </p:nvPr>
        </p:nvSpPr>
        <p:spPr>
          <a:xfrm>
            <a:off x="6374310" y="4598182"/>
            <a:ext cx="2156235" cy="133043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7" name="Google Shape;367;p57"/>
          <p:cNvSpPr txBox="1"/>
          <p:nvPr>
            <p:ph idx="9" type="body"/>
          </p:nvPr>
        </p:nvSpPr>
        <p:spPr>
          <a:xfrm>
            <a:off x="9015732" y="4598182"/>
            <a:ext cx="2156235" cy="133043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800"/>
              <a:buNone/>
              <a:defRPr sz="1800">
                <a:solidFill>
                  <a:schemeClr val="lt1"/>
                </a:solidFill>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68" name="Google Shape;368;p57"/>
          <p:cNvCxnSpPr/>
          <p:nvPr/>
        </p:nvCxnSpPr>
        <p:spPr>
          <a:xfrm>
            <a:off x="979920" y="4357837"/>
            <a:ext cx="2379325" cy="0"/>
          </a:xfrm>
          <a:prstGeom prst="straightConnector1">
            <a:avLst/>
          </a:prstGeom>
          <a:noFill/>
          <a:ln cap="flat" cmpd="sng" w="28575">
            <a:solidFill>
              <a:schemeClr val="accent1"/>
            </a:solidFill>
            <a:prstDash val="solid"/>
            <a:miter lim="800000"/>
            <a:headEnd len="sm" w="sm" type="none"/>
            <a:tailEnd len="sm" w="sm" type="none"/>
          </a:ln>
        </p:spPr>
      </p:cxnSp>
      <p:cxnSp>
        <p:nvCxnSpPr>
          <p:cNvPr id="369" name="Google Shape;369;p57"/>
          <p:cNvCxnSpPr/>
          <p:nvPr/>
        </p:nvCxnSpPr>
        <p:spPr>
          <a:xfrm>
            <a:off x="3621344" y="4357837"/>
            <a:ext cx="2379325" cy="0"/>
          </a:xfrm>
          <a:prstGeom prst="straightConnector1">
            <a:avLst/>
          </a:prstGeom>
          <a:noFill/>
          <a:ln cap="flat" cmpd="sng" w="28575">
            <a:solidFill>
              <a:schemeClr val="accent2"/>
            </a:solidFill>
            <a:prstDash val="solid"/>
            <a:miter lim="800000"/>
            <a:headEnd len="sm" w="sm" type="none"/>
            <a:tailEnd len="sm" w="sm" type="none"/>
          </a:ln>
        </p:spPr>
      </p:cxnSp>
      <p:cxnSp>
        <p:nvCxnSpPr>
          <p:cNvPr id="370" name="Google Shape;370;p57"/>
          <p:cNvCxnSpPr/>
          <p:nvPr/>
        </p:nvCxnSpPr>
        <p:spPr>
          <a:xfrm>
            <a:off x="6262767" y="4357837"/>
            <a:ext cx="2379325" cy="0"/>
          </a:xfrm>
          <a:prstGeom prst="straightConnector1">
            <a:avLst/>
          </a:prstGeom>
          <a:noFill/>
          <a:ln cap="flat" cmpd="sng" w="28575">
            <a:solidFill>
              <a:schemeClr val="accent4"/>
            </a:solidFill>
            <a:prstDash val="solid"/>
            <a:miter lim="800000"/>
            <a:headEnd len="sm" w="sm" type="none"/>
            <a:tailEnd len="sm" w="sm" type="none"/>
          </a:ln>
        </p:spPr>
      </p:cxnSp>
      <p:cxnSp>
        <p:nvCxnSpPr>
          <p:cNvPr id="371" name="Google Shape;371;p57"/>
          <p:cNvCxnSpPr/>
          <p:nvPr/>
        </p:nvCxnSpPr>
        <p:spPr>
          <a:xfrm>
            <a:off x="8904191" y="4357837"/>
            <a:ext cx="2379325" cy="0"/>
          </a:xfrm>
          <a:prstGeom prst="straightConnector1">
            <a:avLst/>
          </a:prstGeom>
          <a:noFill/>
          <a:ln cap="flat" cmpd="sng" w="28575">
            <a:solidFill>
              <a:schemeClr val="accent6"/>
            </a:solidFill>
            <a:prstDash val="solid"/>
            <a:miter lim="800000"/>
            <a:headEnd len="sm" w="sm" type="none"/>
            <a:tailEnd len="sm" w="sm" type="none"/>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Only">
  <p:cSld name="8_Title Only">
    <p:spTree>
      <p:nvGrpSpPr>
        <p:cNvPr id="372" name="Shape 372"/>
        <p:cNvGrpSpPr/>
        <p:nvPr/>
      </p:nvGrpSpPr>
      <p:grpSpPr>
        <a:xfrm>
          <a:off x="0" y="0"/>
          <a:ext cx="0" cy="0"/>
          <a:chOff x="0" y="0"/>
          <a:chExt cx="0" cy="0"/>
        </a:xfrm>
      </p:grpSpPr>
      <p:sp>
        <p:nvSpPr>
          <p:cNvPr id="373" name="Google Shape;373;p58"/>
          <p:cNvSpPr txBox="1"/>
          <p:nvPr>
            <p:ph type="title"/>
          </p:nvPr>
        </p:nvSpPr>
        <p:spPr>
          <a:xfrm>
            <a:off x="371475" y="260351"/>
            <a:ext cx="11520488" cy="7588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4" name="Google Shape;374;p58"/>
          <p:cNvSpPr/>
          <p:nvPr>
            <p:ph idx="2" type="pic"/>
          </p:nvPr>
        </p:nvSpPr>
        <p:spPr>
          <a:xfrm>
            <a:off x="371476" y="1233488"/>
            <a:ext cx="4140890" cy="5148262"/>
          </a:xfrm>
          <a:prstGeom prst="rect">
            <a:avLst/>
          </a:prstGeom>
          <a:solidFill>
            <a:srgbClr val="F2F2F2"/>
          </a:solidFill>
          <a:ln>
            <a:noFill/>
          </a:ln>
        </p:spPr>
      </p:sp>
      <p:sp>
        <p:nvSpPr>
          <p:cNvPr id="375" name="Google Shape;375;p58"/>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376" name="Google Shape;376;p58"/>
          <p:cNvSpPr/>
          <p:nvPr/>
        </p:nvSpPr>
        <p:spPr>
          <a:xfrm>
            <a:off x="4615257" y="1233489"/>
            <a:ext cx="2371952" cy="51482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77" name="Google Shape;377;p58"/>
          <p:cNvGrpSpPr/>
          <p:nvPr/>
        </p:nvGrpSpPr>
        <p:grpSpPr>
          <a:xfrm>
            <a:off x="4842107" y="2462886"/>
            <a:ext cx="1918252" cy="2689468"/>
            <a:chOff x="4790661" y="2266122"/>
            <a:chExt cx="1918252" cy="2852530"/>
          </a:xfrm>
        </p:grpSpPr>
        <p:cxnSp>
          <p:nvCxnSpPr>
            <p:cNvPr id="378" name="Google Shape;378;p58"/>
            <p:cNvCxnSpPr/>
            <p:nvPr/>
          </p:nvCxnSpPr>
          <p:spPr>
            <a:xfrm>
              <a:off x="4790661" y="2266122"/>
              <a:ext cx="1918252" cy="0"/>
            </a:xfrm>
            <a:prstGeom prst="straightConnector1">
              <a:avLst/>
            </a:prstGeom>
            <a:noFill/>
            <a:ln cap="flat" cmpd="sng" w="9525">
              <a:solidFill>
                <a:schemeClr val="lt1"/>
              </a:solidFill>
              <a:prstDash val="solid"/>
              <a:miter lim="800000"/>
              <a:headEnd len="sm" w="sm" type="none"/>
              <a:tailEnd len="sm" w="sm" type="none"/>
            </a:ln>
          </p:spPr>
        </p:cxnSp>
        <p:cxnSp>
          <p:nvCxnSpPr>
            <p:cNvPr id="379" name="Google Shape;379;p58"/>
            <p:cNvCxnSpPr/>
            <p:nvPr/>
          </p:nvCxnSpPr>
          <p:spPr>
            <a:xfrm>
              <a:off x="4790661" y="3692387"/>
              <a:ext cx="1918252" cy="0"/>
            </a:xfrm>
            <a:prstGeom prst="straightConnector1">
              <a:avLst/>
            </a:prstGeom>
            <a:noFill/>
            <a:ln cap="flat" cmpd="sng" w="9525">
              <a:solidFill>
                <a:schemeClr val="lt1"/>
              </a:solidFill>
              <a:prstDash val="solid"/>
              <a:miter lim="800000"/>
              <a:headEnd len="sm" w="sm" type="none"/>
              <a:tailEnd len="sm" w="sm" type="none"/>
            </a:ln>
          </p:spPr>
        </p:cxnSp>
        <p:cxnSp>
          <p:nvCxnSpPr>
            <p:cNvPr id="380" name="Google Shape;380;p58"/>
            <p:cNvCxnSpPr/>
            <p:nvPr/>
          </p:nvCxnSpPr>
          <p:spPr>
            <a:xfrm>
              <a:off x="4790661" y="5118652"/>
              <a:ext cx="1918252" cy="0"/>
            </a:xfrm>
            <a:prstGeom prst="straightConnector1">
              <a:avLst/>
            </a:prstGeom>
            <a:noFill/>
            <a:ln cap="flat" cmpd="sng" w="9525">
              <a:solidFill>
                <a:schemeClr val="lt1"/>
              </a:solidFill>
              <a:prstDash val="solid"/>
              <a:miter lim="800000"/>
              <a:headEnd len="sm" w="sm" type="none"/>
              <a:tailEnd len="sm" w="sm" type="none"/>
            </a:ln>
          </p:spPr>
        </p:cxnSp>
      </p:grpSp>
      <p:cxnSp>
        <p:nvCxnSpPr>
          <p:cNvPr id="381" name="Google Shape;381;p58"/>
          <p:cNvCxnSpPr/>
          <p:nvPr/>
        </p:nvCxnSpPr>
        <p:spPr>
          <a:xfrm>
            <a:off x="4790661" y="6917634"/>
            <a:ext cx="1918252" cy="0"/>
          </a:xfrm>
          <a:prstGeom prst="straightConnector1">
            <a:avLst/>
          </a:prstGeom>
          <a:noFill/>
          <a:ln cap="flat" cmpd="sng" w="9525">
            <a:solidFill>
              <a:schemeClr val="lt1"/>
            </a:solidFill>
            <a:prstDash val="solid"/>
            <a:miter lim="800000"/>
            <a:headEnd len="sm" w="sm" type="none"/>
            <a:tailEnd len="sm" w="sm" type="none"/>
          </a:ln>
        </p:spPr>
      </p:cxnSp>
      <p:grpSp>
        <p:nvGrpSpPr>
          <p:cNvPr id="382" name="Google Shape;382;p58"/>
          <p:cNvGrpSpPr/>
          <p:nvPr/>
        </p:nvGrpSpPr>
        <p:grpSpPr>
          <a:xfrm>
            <a:off x="7090099" y="2462886"/>
            <a:ext cx="4801862" cy="2689468"/>
            <a:chOff x="4790661" y="2266122"/>
            <a:chExt cx="1918252" cy="2852530"/>
          </a:xfrm>
        </p:grpSpPr>
        <p:cxnSp>
          <p:nvCxnSpPr>
            <p:cNvPr id="383" name="Google Shape;383;p58"/>
            <p:cNvCxnSpPr/>
            <p:nvPr/>
          </p:nvCxnSpPr>
          <p:spPr>
            <a:xfrm>
              <a:off x="4790661" y="2266122"/>
              <a:ext cx="1918252" cy="0"/>
            </a:xfrm>
            <a:prstGeom prst="straightConnector1">
              <a:avLst/>
            </a:prstGeom>
            <a:noFill/>
            <a:ln cap="flat" cmpd="sng" w="9525">
              <a:solidFill>
                <a:srgbClr val="D8D8D8"/>
              </a:solidFill>
              <a:prstDash val="solid"/>
              <a:miter lim="800000"/>
              <a:headEnd len="sm" w="sm" type="none"/>
              <a:tailEnd len="sm" w="sm" type="none"/>
            </a:ln>
          </p:spPr>
        </p:cxnSp>
        <p:cxnSp>
          <p:nvCxnSpPr>
            <p:cNvPr id="384" name="Google Shape;384;p58"/>
            <p:cNvCxnSpPr/>
            <p:nvPr/>
          </p:nvCxnSpPr>
          <p:spPr>
            <a:xfrm>
              <a:off x="4790661" y="3692387"/>
              <a:ext cx="1918252" cy="0"/>
            </a:xfrm>
            <a:prstGeom prst="straightConnector1">
              <a:avLst/>
            </a:prstGeom>
            <a:noFill/>
            <a:ln cap="flat" cmpd="sng" w="9525">
              <a:solidFill>
                <a:srgbClr val="D8D8D8"/>
              </a:solidFill>
              <a:prstDash val="solid"/>
              <a:miter lim="800000"/>
              <a:headEnd len="sm" w="sm" type="none"/>
              <a:tailEnd len="sm" w="sm" type="none"/>
            </a:ln>
          </p:spPr>
        </p:cxnSp>
        <p:cxnSp>
          <p:nvCxnSpPr>
            <p:cNvPr id="385" name="Google Shape;385;p58"/>
            <p:cNvCxnSpPr/>
            <p:nvPr/>
          </p:nvCxnSpPr>
          <p:spPr>
            <a:xfrm>
              <a:off x="4790661" y="5118652"/>
              <a:ext cx="1918252" cy="0"/>
            </a:xfrm>
            <a:prstGeom prst="straightConnector1">
              <a:avLst/>
            </a:prstGeom>
            <a:noFill/>
            <a:ln cap="flat" cmpd="sng" w="9525">
              <a:solidFill>
                <a:srgbClr val="D8D8D8"/>
              </a:solidFill>
              <a:prstDash val="solid"/>
              <a:miter lim="800000"/>
              <a:headEnd len="sm" w="sm" type="none"/>
              <a:tailEnd len="sm" w="sm" type="none"/>
            </a:ln>
          </p:spPr>
        </p:cxnSp>
      </p:grpSp>
      <p:sp>
        <p:nvSpPr>
          <p:cNvPr id="386" name="Google Shape;386;p58"/>
          <p:cNvSpPr txBox="1"/>
          <p:nvPr>
            <p:ph idx="1" type="body"/>
          </p:nvPr>
        </p:nvSpPr>
        <p:spPr>
          <a:xfrm>
            <a:off x="7166507" y="1463643"/>
            <a:ext cx="4725455" cy="758822"/>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7" name="Google Shape;387;p58"/>
          <p:cNvSpPr txBox="1"/>
          <p:nvPr>
            <p:ph idx="3" type="body"/>
          </p:nvPr>
        </p:nvSpPr>
        <p:spPr>
          <a:xfrm>
            <a:off x="7166507" y="2741755"/>
            <a:ext cx="4725455" cy="758822"/>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8" name="Google Shape;388;p58"/>
          <p:cNvSpPr txBox="1"/>
          <p:nvPr>
            <p:ph idx="4" type="body"/>
          </p:nvPr>
        </p:nvSpPr>
        <p:spPr>
          <a:xfrm>
            <a:off x="7166507" y="4069997"/>
            <a:ext cx="4725455" cy="758822"/>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9" name="Google Shape;389;p58"/>
          <p:cNvSpPr txBox="1"/>
          <p:nvPr>
            <p:ph idx="5" type="body"/>
          </p:nvPr>
        </p:nvSpPr>
        <p:spPr>
          <a:xfrm>
            <a:off x="7166507" y="5394355"/>
            <a:ext cx="4725455" cy="758822"/>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0" name="Google Shape;390;p58"/>
          <p:cNvSpPr/>
          <p:nvPr>
            <p:ph idx="6" type="pic"/>
          </p:nvPr>
        </p:nvSpPr>
        <p:spPr>
          <a:xfrm>
            <a:off x="5227571" y="1437538"/>
            <a:ext cx="1147325" cy="811033"/>
          </a:xfrm>
          <a:prstGeom prst="rect">
            <a:avLst/>
          </a:prstGeom>
          <a:noFill/>
          <a:ln>
            <a:noFill/>
          </a:ln>
        </p:spPr>
      </p:sp>
      <p:sp>
        <p:nvSpPr>
          <p:cNvPr id="391" name="Google Shape;391;p58"/>
          <p:cNvSpPr/>
          <p:nvPr>
            <p:ph idx="7" type="pic"/>
          </p:nvPr>
        </p:nvSpPr>
        <p:spPr>
          <a:xfrm>
            <a:off x="5227571" y="2715650"/>
            <a:ext cx="1147325" cy="811033"/>
          </a:xfrm>
          <a:prstGeom prst="rect">
            <a:avLst/>
          </a:prstGeom>
          <a:noFill/>
          <a:ln>
            <a:noFill/>
          </a:ln>
        </p:spPr>
      </p:sp>
      <p:sp>
        <p:nvSpPr>
          <p:cNvPr id="392" name="Google Shape;392;p58"/>
          <p:cNvSpPr/>
          <p:nvPr>
            <p:ph idx="8" type="pic"/>
          </p:nvPr>
        </p:nvSpPr>
        <p:spPr>
          <a:xfrm>
            <a:off x="5227571" y="4043892"/>
            <a:ext cx="1147325" cy="811033"/>
          </a:xfrm>
          <a:prstGeom prst="rect">
            <a:avLst/>
          </a:prstGeom>
          <a:noFill/>
          <a:ln>
            <a:noFill/>
          </a:ln>
        </p:spPr>
      </p:sp>
      <p:sp>
        <p:nvSpPr>
          <p:cNvPr id="393" name="Google Shape;393;p58"/>
          <p:cNvSpPr/>
          <p:nvPr>
            <p:ph idx="9" type="pic"/>
          </p:nvPr>
        </p:nvSpPr>
        <p:spPr>
          <a:xfrm>
            <a:off x="5227571" y="5368250"/>
            <a:ext cx="1147325" cy="811033"/>
          </a:xfrm>
          <a:prstGeom prst="rect">
            <a:avLst/>
          </a:prstGeom>
          <a:no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Only">
  <p:cSld name="9_Title Only">
    <p:spTree>
      <p:nvGrpSpPr>
        <p:cNvPr id="394" name="Shape 394"/>
        <p:cNvGrpSpPr/>
        <p:nvPr/>
      </p:nvGrpSpPr>
      <p:grpSpPr>
        <a:xfrm>
          <a:off x="0" y="0"/>
          <a:ext cx="0" cy="0"/>
          <a:chOff x="0" y="0"/>
          <a:chExt cx="0" cy="0"/>
        </a:xfrm>
      </p:grpSpPr>
      <p:sp>
        <p:nvSpPr>
          <p:cNvPr id="395" name="Google Shape;395;p59"/>
          <p:cNvSpPr txBox="1"/>
          <p:nvPr>
            <p:ph type="title"/>
          </p:nvPr>
        </p:nvSpPr>
        <p:spPr>
          <a:xfrm>
            <a:off x="371475" y="260351"/>
            <a:ext cx="11520488" cy="7588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6" name="Google Shape;396;p59"/>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cxnSp>
        <p:nvCxnSpPr>
          <p:cNvPr id="397" name="Google Shape;397;p59"/>
          <p:cNvCxnSpPr/>
          <p:nvPr/>
        </p:nvCxnSpPr>
        <p:spPr>
          <a:xfrm>
            <a:off x="4790661" y="6917634"/>
            <a:ext cx="1918252" cy="0"/>
          </a:xfrm>
          <a:prstGeom prst="straightConnector1">
            <a:avLst/>
          </a:prstGeom>
          <a:noFill/>
          <a:ln cap="flat" cmpd="sng" w="9525">
            <a:solidFill>
              <a:schemeClr val="lt1"/>
            </a:solidFill>
            <a:prstDash val="solid"/>
            <a:miter lim="800000"/>
            <a:headEnd len="sm" w="sm" type="none"/>
            <a:tailEnd len="sm" w="sm" type="none"/>
          </a:ln>
        </p:spPr>
      </p:cxnSp>
      <p:sp>
        <p:nvSpPr>
          <p:cNvPr id="398" name="Google Shape;398;p59"/>
          <p:cNvSpPr/>
          <p:nvPr/>
        </p:nvSpPr>
        <p:spPr>
          <a:xfrm>
            <a:off x="371475" y="1233488"/>
            <a:ext cx="2293200" cy="24276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9" name="Google Shape;399;p59"/>
          <p:cNvSpPr/>
          <p:nvPr/>
        </p:nvSpPr>
        <p:spPr>
          <a:xfrm>
            <a:off x="371475" y="3773172"/>
            <a:ext cx="2293200" cy="242760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0" name="Google Shape;400;p59"/>
          <p:cNvSpPr/>
          <p:nvPr/>
        </p:nvSpPr>
        <p:spPr>
          <a:xfrm>
            <a:off x="6170635" y="1233487"/>
            <a:ext cx="2294237" cy="242760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1" name="Google Shape;401;p59"/>
          <p:cNvSpPr/>
          <p:nvPr/>
        </p:nvSpPr>
        <p:spPr>
          <a:xfrm>
            <a:off x="6170635" y="3773171"/>
            <a:ext cx="2294237" cy="2427601"/>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2" name="Google Shape;402;p59"/>
          <p:cNvSpPr/>
          <p:nvPr>
            <p:ph idx="2" type="pic"/>
          </p:nvPr>
        </p:nvSpPr>
        <p:spPr>
          <a:xfrm>
            <a:off x="615473" y="1713955"/>
            <a:ext cx="1805204" cy="1466666"/>
          </a:xfrm>
          <a:prstGeom prst="rect">
            <a:avLst/>
          </a:prstGeom>
          <a:noFill/>
          <a:ln>
            <a:noFill/>
          </a:ln>
        </p:spPr>
      </p:sp>
      <p:sp>
        <p:nvSpPr>
          <p:cNvPr id="403" name="Google Shape;403;p59"/>
          <p:cNvSpPr/>
          <p:nvPr/>
        </p:nvSpPr>
        <p:spPr>
          <a:xfrm>
            <a:off x="2730561" y="1233488"/>
            <a:ext cx="3342248" cy="242760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4" name="Google Shape;404;p59"/>
          <p:cNvSpPr/>
          <p:nvPr/>
        </p:nvSpPr>
        <p:spPr>
          <a:xfrm>
            <a:off x="2730561" y="3773171"/>
            <a:ext cx="3342248" cy="242760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5" name="Google Shape;405;p59"/>
          <p:cNvSpPr txBox="1"/>
          <p:nvPr>
            <p:ph idx="1" type="body"/>
          </p:nvPr>
        </p:nvSpPr>
        <p:spPr>
          <a:xfrm>
            <a:off x="2900245" y="1460126"/>
            <a:ext cx="3002880" cy="1974324"/>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6" name="Google Shape;406;p59"/>
          <p:cNvSpPr txBox="1"/>
          <p:nvPr>
            <p:ph idx="3" type="body"/>
          </p:nvPr>
        </p:nvSpPr>
        <p:spPr>
          <a:xfrm>
            <a:off x="2900245" y="3999809"/>
            <a:ext cx="3002880" cy="1974324"/>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7" name="Google Shape;407;p59"/>
          <p:cNvSpPr/>
          <p:nvPr/>
        </p:nvSpPr>
        <p:spPr>
          <a:xfrm>
            <a:off x="8549714" y="1233488"/>
            <a:ext cx="3342248" cy="242760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8" name="Google Shape;408;p59"/>
          <p:cNvSpPr/>
          <p:nvPr/>
        </p:nvSpPr>
        <p:spPr>
          <a:xfrm>
            <a:off x="8549714" y="3773171"/>
            <a:ext cx="3342248" cy="2427601"/>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9" name="Google Shape;409;p59"/>
          <p:cNvSpPr txBox="1"/>
          <p:nvPr>
            <p:ph idx="4" type="body"/>
          </p:nvPr>
        </p:nvSpPr>
        <p:spPr>
          <a:xfrm>
            <a:off x="8719398" y="1460126"/>
            <a:ext cx="3002880" cy="1974324"/>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0" name="Google Shape;410;p59"/>
          <p:cNvSpPr txBox="1"/>
          <p:nvPr>
            <p:ph idx="5" type="body"/>
          </p:nvPr>
        </p:nvSpPr>
        <p:spPr>
          <a:xfrm>
            <a:off x="8719398" y="3999809"/>
            <a:ext cx="3002880" cy="1974324"/>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800"/>
              <a:buNone/>
              <a:defRPr sz="1800">
                <a:solidFill>
                  <a:schemeClr val="dk1"/>
                </a:solidFill>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1" name="Google Shape;411;p59"/>
          <p:cNvSpPr/>
          <p:nvPr>
            <p:ph idx="6" type="pic"/>
          </p:nvPr>
        </p:nvSpPr>
        <p:spPr>
          <a:xfrm>
            <a:off x="615473" y="4253638"/>
            <a:ext cx="1805204" cy="1466666"/>
          </a:xfrm>
          <a:prstGeom prst="rect">
            <a:avLst/>
          </a:prstGeom>
          <a:noFill/>
          <a:ln>
            <a:noFill/>
          </a:ln>
        </p:spPr>
      </p:sp>
      <p:sp>
        <p:nvSpPr>
          <p:cNvPr id="412" name="Google Shape;412;p59"/>
          <p:cNvSpPr/>
          <p:nvPr>
            <p:ph idx="7" type="pic"/>
          </p:nvPr>
        </p:nvSpPr>
        <p:spPr>
          <a:xfrm>
            <a:off x="6415151" y="4253638"/>
            <a:ext cx="1805204" cy="1466666"/>
          </a:xfrm>
          <a:prstGeom prst="rect">
            <a:avLst/>
          </a:prstGeom>
          <a:noFill/>
          <a:ln>
            <a:noFill/>
          </a:ln>
        </p:spPr>
      </p:sp>
      <p:sp>
        <p:nvSpPr>
          <p:cNvPr id="413" name="Google Shape;413;p59"/>
          <p:cNvSpPr/>
          <p:nvPr>
            <p:ph idx="8" type="pic"/>
          </p:nvPr>
        </p:nvSpPr>
        <p:spPr>
          <a:xfrm>
            <a:off x="6415151" y="1713954"/>
            <a:ext cx="1805204" cy="1466666"/>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Only">
  <p:cSld name="10_Title Only">
    <p:spTree>
      <p:nvGrpSpPr>
        <p:cNvPr id="414" name="Shape 414"/>
        <p:cNvGrpSpPr/>
        <p:nvPr/>
      </p:nvGrpSpPr>
      <p:grpSpPr>
        <a:xfrm>
          <a:off x="0" y="0"/>
          <a:ext cx="0" cy="0"/>
          <a:chOff x="0" y="0"/>
          <a:chExt cx="0" cy="0"/>
        </a:xfrm>
      </p:grpSpPr>
      <p:sp>
        <p:nvSpPr>
          <p:cNvPr id="415" name="Google Shape;415;p60"/>
          <p:cNvSpPr/>
          <p:nvPr/>
        </p:nvSpPr>
        <p:spPr>
          <a:xfrm>
            <a:off x="371474" y="1660868"/>
            <a:ext cx="2686613" cy="242760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6" name="Google Shape;416;p60"/>
          <p:cNvSpPr/>
          <p:nvPr/>
        </p:nvSpPr>
        <p:spPr>
          <a:xfrm>
            <a:off x="3316099" y="1660868"/>
            <a:ext cx="2686613" cy="242760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7" name="Google Shape;417;p60"/>
          <p:cNvSpPr/>
          <p:nvPr/>
        </p:nvSpPr>
        <p:spPr>
          <a:xfrm>
            <a:off x="6260723" y="1660868"/>
            <a:ext cx="2686613" cy="242760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8" name="Google Shape;418;p60"/>
          <p:cNvSpPr/>
          <p:nvPr/>
        </p:nvSpPr>
        <p:spPr>
          <a:xfrm>
            <a:off x="9205348" y="1660868"/>
            <a:ext cx="2686613" cy="2427601"/>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9" name="Google Shape;419;p60"/>
          <p:cNvSpPr txBox="1"/>
          <p:nvPr>
            <p:ph type="title"/>
          </p:nvPr>
        </p:nvSpPr>
        <p:spPr>
          <a:xfrm>
            <a:off x="371475" y="260351"/>
            <a:ext cx="11520488" cy="7588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0" name="Google Shape;420;p60"/>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cxnSp>
        <p:nvCxnSpPr>
          <p:cNvPr id="421" name="Google Shape;421;p60"/>
          <p:cNvCxnSpPr/>
          <p:nvPr/>
        </p:nvCxnSpPr>
        <p:spPr>
          <a:xfrm>
            <a:off x="4790661" y="6917634"/>
            <a:ext cx="1918252" cy="0"/>
          </a:xfrm>
          <a:prstGeom prst="straightConnector1">
            <a:avLst/>
          </a:prstGeom>
          <a:noFill/>
          <a:ln cap="flat" cmpd="sng" w="9525">
            <a:solidFill>
              <a:schemeClr val="lt1"/>
            </a:solidFill>
            <a:prstDash val="solid"/>
            <a:miter lim="800000"/>
            <a:headEnd len="sm" w="sm" type="none"/>
            <a:tailEnd len="sm" w="sm" type="none"/>
          </a:ln>
        </p:spPr>
      </p:cxnSp>
      <p:sp>
        <p:nvSpPr>
          <p:cNvPr id="422" name="Google Shape;422;p60"/>
          <p:cNvSpPr/>
          <p:nvPr>
            <p:ph idx="2" type="pic"/>
          </p:nvPr>
        </p:nvSpPr>
        <p:spPr>
          <a:xfrm>
            <a:off x="467420" y="1761485"/>
            <a:ext cx="2494721" cy="2226366"/>
          </a:xfrm>
          <a:prstGeom prst="rect">
            <a:avLst/>
          </a:prstGeom>
          <a:noFill/>
          <a:ln>
            <a:noFill/>
          </a:ln>
        </p:spPr>
      </p:sp>
      <p:sp>
        <p:nvSpPr>
          <p:cNvPr id="423" name="Google Shape;423;p60"/>
          <p:cNvSpPr/>
          <p:nvPr>
            <p:ph idx="3" type="pic"/>
          </p:nvPr>
        </p:nvSpPr>
        <p:spPr>
          <a:xfrm>
            <a:off x="3412045" y="1761485"/>
            <a:ext cx="2494721" cy="2226366"/>
          </a:xfrm>
          <a:prstGeom prst="rect">
            <a:avLst/>
          </a:prstGeom>
          <a:noFill/>
          <a:ln>
            <a:noFill/>
          </a:ln>
        </p:spPr>
      </p:sp>
      <p:sp>
        <p:nvSpPr>
          <p:cNvPr id="424" name="Google Shape;424;p60"/>
          <p:cNvSpPr/>
          <p:nvPr>
            <p:ph idx="4" type="pic"/>
          </p:nvPr>
        </p:nvSpPr>
        <p:spPr>
          <a:xfrm>
            <a:off x="6356669" y="1761485"/>
            <a:ext cx="2494721" cy="2226366"/>
          </a:xfrm>
          <a:prstGeom prst="rect">
            <a:avLst/>
          </a:prstGeom>
          <a:noFill/>
          <a:ln>
            <a:noFill/>
          </a:ln>
        </p:spPr>
      </p:sp>
      <p:sp>
        <p:nvSpPr>
          <p:cNvPr id="425" name="Google Shape;425;p60"/>
          <p:cNvSpPr/>
          <p:nvPr>
            <p:ph idx="5" type="pic"/>
          </p:nvPr>
        </p:nvSpPr>
        <p:spPr>
          <a:xfrm>
            <a:off x="9301294" y="1761485"/>
            <a:ext cx="2494721" cy="2226366"/>
          </a:xfrm>
          <a:prstGeom prst="rect">
            <a:avLst/>
          </a:prstGeom>
          <a:noFill/>
          <a:ln>
            <a:noFill/>
          </a:ln>
        </p:spPr>
      </p:sp>
      <p:sp>
        <p:nvSpPr>
          <p:cNvPr id="426" name="Google Shape;426;p60"/>
          <p:cNvSpPr txBox="1"/>
          <p:nvPr>
            <p:ph idx="1" type="body"/>
          </p:nvPr>
        </p:nvSpPr>
        <p:spPr>
          <a:xfrm>
            <a:off x="371474" y="4302782"/>
            <a:ext cx="2686613" cy="66678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1"/>
              </a:buClr>
              <a:buSzPts val="2000"/>
              <a:buNone/>
              <a:defRPr b="1" sz="2000">
                <a:solidFill>
                  <a:schemeClr val="accen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7" name="Google Shape;427;p60"/>
          <p:cNvSpPr txBox="1"/>
          <p:nvPr>
            <p:ph idx="6" type="body"/>
          </p:nvPr>
        </p:nvSpPr>
        <p:spPr>
          <a:xfrm>
            <a:off x="371474" y="5058156"/>
            <a:ext cx="2686613" cy="66678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600"/>
              <a:buNone/>
              <a:defRPr b="0" sz="1600">
                <a:solidFill>
                  <a:schemeClr val="dk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8" name="Google Shape;428;p60"/>
          <p:cNvSpPr txBox="1"/>
          <p:nvPr>
            <p:ph idx="7" type="body"/>
          </p:nvPr>
        </p:nvSpPr>
        <p:spPr>
          <a:xfrm>
            <a:off x="3316099" y="4302782"/>
            <a:ext cx="2686613" cy="66678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2"/>
              </a:buClr>
              <a:buSzPts val="2000"/>
              <a:buNone/>
              <a:defRPr b="1" sz="2000">
                <a:solidFill>
                  <a:schemeClr val="accent2"/>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9" name="Google Shape;429;p60"/>
          <p:cNvSpPr txBox="1"/>
          <p:nvPr>
            <p:ph idx="8" type="body"/>
          </p:nvPr>
        </p:nvSpPr>
        <p:spPr>
          <a:xfrm>
            <a:off x="3316099" y="5058156"/>
            <a:ext cx="2686613" cy="66678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600"/>
              <a:buNone/>
              <a:defRPr b="0" sz="1600">
                <a:solidFill>
                  <a:schemeClr val="dk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0" name="Google Shape;430;p60"/>
          <p:cNvSpPr txBox="1"/>
          <p:nvPr>
            <p:ph idx="9" type="body"/>
          </p:nvPr>
        </p:nvSpPr>
        <p:spPr>
          <a:xfrm>
            <a:off x="6260723" y="4302782"/>
            <a:ext cx="2686613" cy="66678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4"/>
              </a:buClr>
              <a:buSzPts val="2000"/>
              <a:buNone/>
              <a:defRPr b="1" sz="2000">
                <a:solidFill>
                  <a:schemeClr val="accent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1" name="Google Shape;431;p60"/>
          <p:cNvSpPr txBox="1"/>
          <p:nvPr>
            <p:ph idx="13" type="body"/>
          </p:nvPr>
        </p:nvSpPr>
        <p:spPr>
          <a:xfrm>
            <a:off x="6260723" y="5058156"/>
            <a:ext cx="2686613" cy="66678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600"/>
              <a:buNone/>
              <a:defRPr b="0" sz="1600">
                <a:solidFill>
                  <a:schemeClr val="dk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2" name="Google Shape;432;p60"/>
          <p:cNvSpPr txBox="1"/>
          <p:nvPr>
            <p:ph idx="14" type="body"/>
          </p:nvPr>
        </p:nvSpPr>
        <p:spPr>
          <a:xfrm>
            <a:off x="9205350" y="4302782"/>
            <a:ext cx="2686613" cy="66678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accent6"/>
              </a:buClr>
              <a:buSzPts val="2000"/>
              <a:buNone/>
              <a:defRPr b="1" sz="2000">
                <a:solidFill>
                  <a:schemeClr val="accent6"/>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3" name="Google Shape;433;p60"/>
          <p:cNvSpPr txBox="1"/>
          <p:nvPr>
            <p:ph idx="15" type="body"/>
          </p:nvPr>
        </p:nvSpPr>
        <p:spPr>
          <a:xfrm>
            <a:off x="9205350" y="5058156"/>
            <a:ext cx="2686613" cy="66678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1600"/>
              <a:buNone/>
              <a:defRPr b="0" sz="1600">
                <a:solidFill>
                  <a:schemeClr val="dk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Only">
  <p:cSld name="11_Title Only">
    <p:spTree>
      <p:nvGrpSpPr>
        <p:cNvPr id="434" name="Shape 434"/>
        <p:cNvGrpSpPr/>
        <p:nvPr/>
      </p:nvGrpSpPr>
      <p:grpSpPr>
        <a:xfrm>
          <a:off x="0" y="0"/>
          <a:ext cx="0" cy="0"/>
          <a:chOff x="0" y="0"/>
          <a:chExt cx="0" cy="0"/>
        </a:xfrm>
      </p:grpSpPr>
      <p:sp>
        <p:nvSpPr>
          <p:cNvPr id="435" name="Google Shape;435;p61"/>
          <p:cNvSpPr/>
          <p:nvPr/>
        </p:nvSpPr>
        <p:spPr>
          <a:xfrm>
            <a:off x="467420" y="3895002"/>
            <a:ext cx="2494721" cy="2067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6" name="Google Shape;436;p61"/>
          <p:cNvSpPr/>
          <p:nvPr/>
        </p:nvSpPr>
        <p:spPr>
          <a:xfrm>
            <a:off x="3412044" y="3895002"/>
            <a:ext cx="2494721" cy="206723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7" name="Google Shape;437;p61"/>
          <p:cNvSpPr/>
          <p:nvPr/>
        </p:nvSpPr>
        <p:spPr>
          <a:xfrm>
            <a:off x="6356668" y="3895002"/>
            <a:ext cx="2494721" cy="20672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8" name="Google Shape;438;p61"/>
          <p:cNvSpPr/>
          <p:nvPr/>
        </p:nvSpPr>
        <p:spPr>
          <a:xfrm>
            <a:off x="9301294" y="3895002"/>
            <a:ext cx="2494721" cy="206723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9" name="Google Shape;439;p61"/>
          <p:cNvSpPr txBox="1"/>
          <p:nvPr>
            <p:ph type="title"/>
          </p:nvPr>
        </p:nvSpPr>
        <p:spPr>
          <a:xfrm>
            <a:off x="371475" y="260351"/>
            <a:ext cx="11520488" cy="7588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0" name="Google Shape;440;p61"/>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cxnSp>
        <p:nvCxnSpPr>
          <p:cNvPr id="441" name="Google Shape;441;p61"/>
          <p:cNvCxnSpPr/>
          <p:nvPr/>
        </p:nvCxnSpPr>
        <p:spPr>
          <a:xfrm>
            <a:off x="4790661" y="6917634"/>
            <a:ext cx="1918252" cy="0"/>
          </a:xfrm>
          <a:prstGeom prst="straightConnector1">
            <a:avLst/>
          </a:prstGeom>
          <a:noFill/>
          <a:ln cap="flat" cmpd="sng" w="9525">
            <a:solidFill>
              <a:schemeClr val="lt1"/>
            </a:solidFill>
            <a:prstDash val="solid"/>
            <a:miter lim="800000"/>
            <a:headEnd len="sm" w="sm" type="none"/>
            <a:tailEnd len="sm" w="sm" type="none"/>
          </a:ln>
        </p:spPr>
      </p:cxnSp>
      <p:sp>
        <p:nvSpPr>
          <p:cNvPr id="442" name="Google Shape;442;p61"/>
          <p:cNvSpPr/>
          <p:nvPr>
            <p:ph idx="2" type="pic"/>
          </p:nvPr>
        </p:nvSpPr>
        <p:spPr>
          <a:xfrm>
            <a:off x="467420" y="1522949"/>
            <a:ext cx="2494721" cy="2226366"/>
          </a:xfrm>
          <a:prstGeom prst="rect">
            <a:avLst/>
          </a:prstGeom>
          <a:noFill/>
          <a:ln>
            <a:noFill/>
          </a:ln>
        </p:spPr>
      </p:sp>
      <p:sp>
        <p:nvSpPr>
          <p:cNvPr id="443" name="Google Shape;443;p61"/>
          <p:cNvSpPr/>
          <p:nvPr>
            <p:ph idx="3" type="pic"/>
          </p:nvPr>
        </p:nvSpPr>
        <p:spPr>
          <a:xfrm>
            <a:off x="3412045" y="1522949"/>
            <a:ext cx="2494721" cy="2226366"/>
          </a:xfrm>
          <a:prstGeom prst="rect">
            <a:avLst/>
          </a:prstGeom>
          <a:noFill/>
          <a:ln>
            <a:noFill/>
          </a:ln>
        </p:spPr>
      </p:sp>
      <p:sp>
        <p:nvSpPr>
          <p:cNvPr id="444" name="Google Shape;444;p61"/>
          <p:cNvSpPr/>
          <p:nvPr>
            <p:ph idx="4" type="pic"/>
          </p:nvPr>
        </p:nvSpPr>
        <p:spPr>
          <a:xfrm>
            <a:off x="6356669" y="1522949"/>
            <a:ext cx="2494721" cy="2226366"/>
          </a:xfrm>
          <a:prstGeom prst="rect">
            <a:avLst/>
          </a:prstGeom>
          <a:noFill/>
          <a:ln>
            <a:noFill/>
          </a:ln>
        </p:spPr>
      </p:sp>
      <p:sp>
        <p:nvSpPr>
          <p:cNvPr id="445" name="Google Shape;445;p61"/>
          <p:cNvSpPr/>
          <p:nvPr>
            <p:ph idx="5" type="pic"/>
          </p:nvPr>
        </p:nvSpPr>
        <p:spPr>
          <a:xfrm>
            <a:off x="9301294" y="1522949"/>
            <a:ext cx="2494721" cy="2226366"/>
          </a:xfrm>
          <a:prstGeom prst="rect">
            <a:avLst/>
          </a:prstGeom>
          <a:noFill/>
          <a:ln>
            <a:noFill/>
          </a:ln>
        </p:spPr>
      </p:sp>
      <p:sp>
        <p:nvSpPr>
          <p:cNvPr id="446" name="Google Shape;446;p61"/>
          <p:cNvSpPr txBox="1"/>
          <p:nvPr>
            <p:ph idx="1" type="body"/>
          </p:nvPr>
        </p:nvSpPr>
        <p:spPr>
          <a:xfrm>
            <a:off x="604610" y="4123880"/>
            <a:ext cx="2220341" cy="66678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000"/>
              <a:buNone/>
              <a:defRPr b="1"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7" name="Google Shape;447;p61"/>
          <p:cNvSpPr txBox="1"/>
          <p:nvPr>
            <p:ph idx="6" type="body"/>
          </p:nvPr>
        </p:nvSpPr>
        <p:spPr>
          <a:xfrm>
            <a:off x="604610" y="4879254"/>
            <a:ext cx="2220341" cy="66678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b="0" sz="1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8" name="Google Shape;448;p61"/>
          <p:cNvSpPr txBox="1"/>
          <p:nvPr>
            <p:ph idx="7" type="body"/>
          </p:nvPr>
        </p:nvSpPr>
        <p:spPr>
          <a:xfrm>
            <a:off x="3549235" y="4123880"/>
            <a:ext cx="2220341" cy="66678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000"/>
              <a:buNone/>
              <a:defRPr b="1"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9" name="Google Shape;449;p61"/>
          <p:cNvSpPr txBox="1"/>
          <p:nvPr>
            <p:ph idx="8" type="body"/>
          </p:nvPr>
        </p:nvSpPr>
        <p:spPr>
          <a:xfrm>
            <a:off x="3549235" y="4879254"/>
            <a:ext cx="2220341" cy="66678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b="0" sz="1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0" name="Google Shape;450;p61"/>
          <p:cNvSpPr txBox="1"/>
          <p:nvPr>
            <p:ph idx="9" type="body"/>
          </p:nvPr>
        </p:nvSpPr>
        <p:spPr>
          <a:xfrm>
            <a:off x="6493859" y="4123880"/>
            <a:ext cx="2220341" cy="66678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000"/>
              <a:buNone/>
              <a:defRPr b="1"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1" name="Google Shape;451;p61"/>
          <p:cNvSpPr txBox="1"/>
          <p:nvPr>
            <p:ph idx="13" type="body"/>
          </p:nvPr>
        </p:nvSpPr>
        <p:spPr>
          <a:xfrm>
            <a:off x="6493859" y="4879254"/>
            <a:ext cx="2220341" cy="66678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b="0" sz="1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2" name="Google Shape;452;p61"/>
          <p:cNvSpPr txBox="1"/>
          <p:nvPr>
            <p:ph idx="14" type="body"/>
          </p:nvPr>
        </p:nvSpPr>
        <p:spPr>
          <a:xfrm>
            <a:off x="9438486" y="4123880"/>
            <a:ext cx="2220341" cy="66678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000"/>
              <a:buNone/>
              <a:defRPr b="1"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3" name="Google Shape;453;p61"/>
          <p:cNvSpPr txBox="1"/>
          <p:nvPr>
            <p:ph idx="15" type="body"/>
          </p:nvPr>
        </p:nvSpPr>
        <p:spPr>
          <a:xfrm>
            <a:off x="9438486" y="4879254"/>
            <a:ext cx="2220341" cy="666781"/>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1600"/>
              <a:buNone/>
              <a:defRPr b="0" sz="1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1600"/>
              <a:buNone/>
              <a:defRPr sz="1600">
                <a:solidFill>
                  <a:schemeClr val="lt1"/>
                </a:solidFill>
              </a:defRPr>
            </a:lvl2pPr>
            <a:lvl3pPr indent="-228600" lvl="2" marL="1371600" algn="l">
              <a:lnSpc>
                <a:spcPct val="90000"/>
              </a:lnSpc>
              <a:spcBef>
                <a:spcPts val="500"/>
              </a:spcBef>
              <a:spcAft>
                <a:spcPts val="0"/>
              </a:spcAft>
              <a:buClr>
                <a:schemeClr val="lt1"/>
              </a:buClr>
              <a:buSzPts val="1400"/>
              <a:buNone/>
              <a:defRPr sz="1400">
                <a:solidFill>
                  <a:schemeClr val="lt1"/>
                </a:solidFill>
              </a:defRPr>
            </a:lvl3pPr>
            <a:lvl4pPr indent="-228600" lvl="3" marL="1828800" algn="l">
              <a:lnSpc>
                <a:spcPct val="90000"/>
              </a:lnSpc>
              <a:spcBef>
                <a:spcPts val="500"/>
              </a:spcBef>
              <a:spcAft>
                <a:spcPts val="0"/>
              </a:spcAft>
              <a:buClr>
                <a:schemeClr val="lt1"/>
              </a:buClr>
              <a:buSzPts val="1200"/>
              <a:buNone/>
              <a:defRPr sz="1200">
                <a:solidFill>
                  <a:schemeClr val="lt1"/>
                </a:solidFill>
              </a:defRPr>
            </a:lvl4pPr>
            <a:lvl5pPr indent="-228600" lvl="4" marL="2286000" algn="l">
              <a:lnSpc>
                <a:spcPct val="90000"/>
              </a:lnSpc>
              <a:spcBef>
                <a:spcPts val="500"/>
              </a:spcBef>
              <a:spcAft>
                <a:spcPts val="0"/>
              </a:spcAft>
              <a:buClr>
                <a:schemeClr val="lt1"/>
              </a:buClr>
              <a:buSzPts val="1200"/>
              <a:buNone/>
              <a:defRPr sz="12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Only">
  <p:cSld name="12_Title Only">
    <p:spTree>
      <p:nvGrpSpPr>
        <p:cNvPr id="454" name="Shape 454"/>
        <p:cNvGrpSpPr/>
        <p:nvPr/>
      </p:nvGrpSpPr>
      <p:grpSpPr>
        <a:xfrm>
          <a:off x="0" y="0"/>
          <a:ext cx="0" cy="0"/>
          <a:chOff x="0" y="0"/>
          <a:chExt cx="0" cy="0"/>
        </a:xfrm>
      </p:grpSpPr>
      <p:sp>
        <p:nvSpPr>
          <p:cNvPr id="455" name="Google Shape;455;p62"/>
          <p:cNvSpPr txBox="1"/>
          <p:nvPr>
            <p:ph type="title"/>
          </p:nvPr>
        </p:nvSpPr>
        <p:spPr>
          <a:xfrm>
            <a:off x="371475" y="260351"/>
            <a:ext cx="11520488" cy="7588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6" name="Google Shape;456;p62"/>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cxnSp>
        <p:nvCxnSpPr>
          <p:cNvPr id="457" name="Google Shape;457;p62"/>
          <p:cNvCxnSpPr/>
          <p:nvPr/>
        </p:nvCxnSpPr>
        <p:spPr>
          <a:xfrm>
            <a:off x="4790661" y="6917634"/>
            <a:ext cx="1918252" cy="0"/>
          </a:xfrm>
          <a:prstGeom prst="straightConnector1">
            <a:avLst/>
          </a:prstGeom>
          <a:noFill/>
          <a:ln cap="flat" cmpd="sng" w="9525">
            <a:solidFill>
              <a:schemeClr val="lt1"/>
            </a:solidFill>
            <a:prstDash val="solid"/>
            <a:miter lim="800000"/>
            <a:headEnd len="sm" w="sm" type="none"/>
            <a:tailEnd len="sm" w="sm" type="none"/>
          </a:ln>
        </p:spPr>
      </p:cxnSp>
      <p:sp>
        <p:nvSpPr>
          <p:cNvPr id="458" name="Google Shape;458;p62"/>
          <p:cNvSpPr/>
          <p:nvPr>
            <p:ph idx="2" type="chart"/>
          </p:nvPr>
        </p:nvSpPr>
        <p:spPr>
          <a:xfrm>
            <a:off x="4900613" y="1233488"/>
            <a:ext cx="6991350" cy="4967287"/>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9" name="Google Shape;459;p62"/>
          <p:cNvSpPr/>
          <p:nvPr/>
        </p:nvSpPr>
        <p:spPr>
          <a:xfrm>
            <a:off x="371474" y="1233488"/>
            <a:ext cx="4419187" cy="496728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60" name="Google Shape;460;p62"/>
          <p:cNvSpPr txBox="1"/>
          <p:nvPr>
            <p:ph idx="1" type="body"/>
          </p:nvPr>
        </p:nvSpPr>
        <p:spPr>
          <a:xfrm>
            <a:off x="546100" y="1450975"/>
            <a:ext cx="4065588" cy="455295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lt1"/>
              </a:buClr>
              <a:buSzPts val="2400"/>
              <a:buChar char="•"/>
              <a:defRPr sz="2400">
                <a:solidFill>
                  <a:schemeClr val="lt1"/>
                </a:solidFill>
              </a:defRPr>
            </a:lvl1pPr>
            <a:lvl2pPr indent="-355600" lvl="1" marL="914400" algn="l">
              <a:lnSpc>
                <a:spcPct val="90000"/>
              </a:lnSpc>
              <a:spcBef>
                <a:spcPts val="500"/>
              </a:spcBef>
              <a:spcAft>
                <a:spcPts val="0"/>
              </a:spcAft>
              <a:buClr>
                <a:schemeClr val="lt1"/>
              </a:buClr>
              <a:buSzPts val="2000"/>
              <a:buChar char="•"/>
              <a:defRPr sz="2000">
                <a:solidFill>
                  <a:schemeClr val="lt1"/>
                </a:solidFill>
              </a:defRPr>
            </a:lvl2pPr>
            <a:lvl3pPr indent="-342900" lvl="2" marL="1371600" algn="l">
              <a:lnSpc>
                <a:spcPct val="90000"/>
              </a:lnSpc>
              <a:spcBef>
                <a:spcPts val="500"/>
              </a:spcBef>
              <a:spcAft>
                <a:spcPts val="0"/>
              </a:spcAft>
              <a:buClr>
                <a:schemeClr val="lt1"/>
              </a:buClr>
              <a:buSzPts val="1800"/>
              <a:buChar char="•"/>
              <a:defRPr sz="1800">
                <a:solidFill>
                  <a:schemeClr val="lt1"/>
                </a:solidFill>
              </a:defRPr>
            </a:lvl3pPr>
            <a:lvl4pPr indent="-330200" lvl="3" marL="1828800" algn="l">
              <a:lnSpc>
                <a:spcPct val="90000"/>
              </a:lnSpc>
              <a:spcBef>
                <a:spcPts val="500"/>
              </a:spcBef>
              <a:spcAft>
                <a:spcPts val="0"/>
              </a:spcAft>
              <a:buClr>
                <a:schemeClr val="lt1"/>
              </a:buClr>
              <a:buSzPts val="1600"/>
              <a:buChar char="•"/>
              <a:defRPr sz="1600">
                <a:solidFill>
                  <a:schemeClr val="lt1"/>
                </a:solidFill>
              </a:defRPr>
            </a:lvl4pPr>
            <a:lvl5pPr indent="-330200" lvl="4" marL="2286000" algn="l">
              <a:lnSpc>
                <a:spcPct val="90000"/>
              </a:lnSpc>
              <a:spcBef>
                <a:spcPts val="500"/>
              </a:spcBef>
              <a:spcAft>
                <a:spcPts val="0"/>
              </a:spcAft>
              <a:buClr>
                <a:schemeClr val="lt1"/>
              </a:buClr>
              <a:buSzPts val="1600"/>
              <a:buChar char="•"/>
              <a:defRPr sz="16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Only">
  <p:cSld name="14_Title Only">
    <p:spTree>
      <p:nvGrpSpPr>
        <p:cNvPr id="461" name="Shape 461"/>
        <p:cNvGrpSpPr/>
        <p:nvPr/>
      </p:nvGrpSpPr>
      <p:grpSpPr>
        <a:xfrm>
          <a:off x="0" y="0"/>
          <a:ext cx="0" cy="0"/>
          <a:chOff x="0" y="0"/>
          <a:chExt cx="0" cy="0"/>
        </a:xfrm>
      </p:grpSpPr>
      <p:sp>
        <p:nvSpPr>
          <p:cNvPr id="462" name="Google Shape;462;p63"/>
          <p:cNvSpPr txBox="1"/>
          <p:nvPr>
            <p:ph type="title"/>
          </p:nvPr>
        </p:nvSpPr>
        <p:spPr>
          <a:xfrm>
            <a:off x="371475" y="260351"/>
            <a:ext cx="11520488" cy="7588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3" name="Google Shape;463;p63"/>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cxnSp>
        <p:nvCxnSpPr>
          <p:cNvPr id="464" name="Google Shape;464;p63"/>
          <p:cNvCxnSpPr/>
          <p:nvPr/>
        </p:nvCxnSpPr>
        <p:spPr>
          <a:xfrm>
            <a:off x="4790661" y="6917634"/>
            <a:ext cx="1918252" cy="0"/>
          </a:xfrm>
          <a:prstGeom prst="straightConnector1">
            <a:avLst/>
          </a:prstGeom>
          <a:noFill/>
          <a:ln cap="flat" cmpd="sng" w="9525">
            <a:solidFill>
              <a:schemeClr val="lt1"/>
            </a:solidFill>
            <a:prstDash val="solid"/>
            <a:miter lim="800000"/>
            <a:headEnd len="sm" w="sm" type="none"/>
            <a:tailEnd len="sm" w="sm" type="none"/>
          </a:ln>
        </p:spPr>
      </p:cxnSp>
      <p:sp>
        <p:nvSpPr>
          <p:cNvPr id="465" name="Google Shape;465;p63"/>
          <p:cNvSpPr/>
          <p:nvPr>
            <p:ph idx="2" type="chart"/>
          </p:nvPr>
        </p:nvSpPr>
        <p:spPr>
          <a:xfrm>
            <a:off x="371475" y="1233488"/>
            <a:ext cx="7450621" cy="4967287"/>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6" name="Google Shape;466;p63"/>
          <p:cNvSpPr/>
          <p:nvPr>
            <p:ph idx="3" type="pic"/>
          </p:nvPr>
        </p:nvSpPr>
        <p:spPr>
          <a:xfrm>
            <a:off x="7940675" y="1233488"/>
            <a:ext cx="3951288" cy="4967287"/>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Only">
  <p:cSld name="15_Title Only">
    <p:spTree>
      <p:nvGrpSpPr>
        <p:cNvPr id="467" name="Shape 467"/>
        <p:cNvGrpSpPr/>
        <p:nvPr/>
      </p:nvGrpSpPr>
      <p:grpSpPr>
        <a:xfrm>
          <a:off x="0" y="0"/>
          <a:ext cx="0" cy="0"/>
          <a:chOff x="0" y="0"/>
          <a:chExt cx="0" cy="0"/>
        </a:xfrm>
      </p:grpSpPr>
      <p:sp>
        <p:nvSpPr>
          <p:cNvPr id="468" name="Google Shape;468;p64"/>
          <p:cNvSpPr txBox="1"/>
          <p:nvPr>
            <p:ph type="title"/>
          </p:nvPr>
        </p:nvSpPr>
        <p:spPr>
          <a:xfrm>
            <a:off x="371475" y="260351"/>
            <a:ext cx="11520488" cy="7588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9" name="Google Shape;469;p64"/>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cxnSp>
        <p:nvCxnSpPr>
          <p:cNvPr id="470" name="Google Shape;470;p64"/>
          <p:cNvCxnSpPr/>
          <p:nvPr/>
        </p:nvCxnSpPr>
        <p:spPr>
          <a:xfrm>
            <a:off x="4790661" y="6917634"/>
            <a:ext cx="1918252" cy="0"/>
          </a:xfrm>
          <a:prstGeom prst="straightConnector1">
            <a:avLst/>
          </a:prstGeom>
          <a:noFill/>
          <a:ln cap="flat" cmpd="sng" w="9525">
            <a:solidFill>
              <a:schemeClr val="lt1"/>
            </a:solidFill>
            <a:prstDash val="solid"/>
            <a:miter lim="800000"/>
            <a:headEnd len="sm" w="sm" type="none"/>
            <a:tailEnd len="sm" w="sm" type="none"/>
          </a:ln>
        </p:spPr>
      </p:cxnSp>
      <p:sp>
        <p:nvSpPr>
          <p:cNvPr id="471" name="Google Shape;471;p64"/>
          <p:cNvSpPr/>
          <p:nvPr>
            <p:ph idx="2" type="chart"/>
          </p:nvPr>
        </p:nvSpPr>
        <p:spPr>
          <a:xfrm>
            <a:off x="381415" y="1233488"/>
            <a:ext cx="5512490" cy="4967287"/>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2" name="Google Shape;472;p64"/>
          <p:cNvSpPr/>
          <p:nvPr>
            <p:ph idx="3" type="chart"/>
          </p:nvPr>
        </p:nvSpPr>
        <p:spPr>
          <a:xfrm>
            <a:off x="6379473" y="1233488"/>
            <a:ext cx="5512490" cy="4967287"/>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473" name="Google Shape;473;p64"/>
          <p:cNvCxnSpPr/>
          <p:nvPr/>
        </p:nvCxnSpPr>
        <p:spPr>
          <a:xfrm>
            <a:off x="6125817" y="1233488"/>
            <a:ext cx="0" cy="4967287"/>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Only">
  <p:cSld name="16_Title Only">
    <p:spTree>
      <p:nvGrpSpPr>
        <p:cNvPr id="474" name="Shape 474"/>
        <p:cNvGrpSpPr/>
        <p:nvPr/>
      </p:nvGrpSpPr>
      <p:grpSpPr>
        <a:xfrm>
          <a:off x="0" y="0"/>
          <a:ext cx="0" cy="0"/>
          <a:chOff x="0" y="0"/>
          <a:chExt cx="0" cy="0"/>
        </a:xfrm>
      </p:grpSpPr>
      <p:sp>
        <p:nvSpPr>
          <p:cNvPr id="475" name="Google Shape;475;p65"/>
          <p:cNvSpPr txBox="1"/>
          <p:nvPr>
            <p:ph type="title"/>
          </p:nvPr>
        </p:nvSpPr>
        <p:spPr>
          <a:xfrm>
            <a:off x="371475" y="260351"/>
            <a:ext cx="11520488" cy="7588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6" name="Google Shape;476;p65"/>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cxnSp>
        <p:nvCxnSpPr>
          <p:cNvPr id="477" name="Google Shape;477;p65"/>
          <p:cNvCxnSpPr/>
          <p:nvPr/>
        </p:nvCxnSpPr>
        <p:spPr>
          <a:xfrm>
            <a:off x="4790661" y="6917634"/>
            <a:ext cx="1918252" cy="0"/>
          </a:xfrm>
          <a:prstGeom prst="straightConnector1">
            <a:avLst/>
          </a:prstGeom>
          <a:noFill/>
          <a:ln cap="flat" cmpd="sng" w="9525">
            <a:solidFill>
              <a:schemeClr val="lt1"/>
            </a:solidFill>
            <a:prstDash val="solid"/>
            <a:miter lim="800000"/>
            <a:headEnd len="sm" w="sm" type="none"/>
            <a:tailEnd len="sm" w="sm" type="none"/>
          </a:ln>
        </p:spPr>
      </p:cxnSp>
      <p:sp>
        <p:nvSpPr>
          <p:cNvPr id="478" name="Google Shape;478;p65"/>
          <p:cNvSpPr/>
          <p:nvPr>
            <p:ph idx="2" type="chart"/>
          </p:nvPr>
        </p:nvSpPr>
        <p:spPr>
          <a:xfrm>
            <a:off x="510622" y="1362696"/>
            <a:ext cx="5552246" cy="2294899"/>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9" name="Google Shape;479;p65"/>
          <p:cNvSpPr/>
          <p:nvPr>
            <p:ph idx="3" type="chart"/>
          </p:nvPr>
        </p:nvSpPr>
        <p:spPr>
          <a:xfrm>
            <a:off x="500682" y="3781218"/>
            <a:ext cx="5552246" cy="2294899"/>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0" name="Google Shape;480;p65"/>
          <p:cNvSpPr/>
          <p:nvPr>
            <p:ph idx="4" type="chart"/>
          </p:nvPr>
        </p:nvSpPr>
        <p:spPr>
          <a:xfrm>
            <a:off x="6208643" y="1367561"/>
            <a:ext cx="5552246" cy="2294899"/>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1" name="Google Shape;481;p65"/>
          <p:cNvSpPr/>
          <p:nvPr>
            <p:ph idx="5" type="chart"/>
          </p:nvPr>
        </p:nvSpPr>
        <p:spPr>
          <a:xfrm>
            <a:off x="6198703" y="3786083"/>
            <a:ext cx="5552246" cy="2294899"/>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6" name="Shape 46"/>
        <p:cNvGrpSpPr/>
        <p:nvPr/>
      </p:nvGrpSpPr>
      <p:grpSpPr>
        <a:xfrm>
          <a:off x="0" y="0"/>
          <a:ext cx="0" cy="0"/>
          <a:chOff x="0" y="0"/>
          <a:chExt cx="0" cy="0"/>
        </a:xfrm>
      </p:grpSpPr>
      <p:sp>
        <p:nvSpPr>
          <p:cNvPr id="47" name="Google Shape;47;p2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p21"/>
          <p:cNvSpPr/>
          <p:nvPr>
            <p:ph idx="2" type="pic"/>
          </p:nvPr>
        </p:nvSpPr>
        <p:spPr>
          <a:xfrm>
            <a:off x="0" y="0"/>
            <a:ext cx="12192000" cy="4448175"/>
          </a:xfrm>
          <a:prstGeom prst="rect">
            <a:avLst/>
          </a:prstGeom>
          <a:solidFill>
            <a:srgbClr val="F2F2F2"/>
          </a:solidFill>
          <a:ln>
            <a:noFill/>
          </a:ln>
        </p:spPr>
      </p:sp>
      <p:sp>
        <p:nvSpPr>
          <p:cNvPr id="49" name="Google Shape;49;p21"/>
          <p:cNvSpPr/>
          <p:nvPr/>
        </p:nvSpPr>
        <p:spPr>
          <a:xfrm>
            <a:off x="0" y="4448175"/>
            <a:ext cx="12192000" cy="24098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21"/>
          <p:cNvSpPr txBox="1"/>
          <p:nvPr>
            <p:ph type="ctrTitle"/>
          </p:nvPr>
        </p:nvSpPr>
        <p:spPr>
          <a:xfrm>
            <a:off x="371475" y="4551363"/>
            <a:ext cx="11520488" cy="117633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1"/>
          <p:cNvSpPr txBox="1"/>
          <p:nvPr>
            <p:ph idx="1" type="subTitle"/>
          </p:nvPr>
        </p:nvSpPr>
        <p:spPr>
          <a:xfrm>
            <a:off x="371475" y="5830888"/>
            <a:ext cx="11520488" cy="5508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482" name="Shape 482"/>
        <p:cNvGrpSpPr/>
        <p:nvPr/>
      </p:nvGrpSpPr>
      <p:grpSpPr>
        <a:xfrm>
          <a:off x="0" y="0"/>
          <a:ext cx="0" cy="0"/>
          <a:chOff x="0" y="0"/>
          <a:chExt cx="0" cy="0"/>
        </a:xfrm>
      </p:grpSpPr>
      <p:sp>
        <p:nvSpPr>
          <p:cNvPr id="483" name="Google Shape;483;p6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4" name="Google Shape;484;p66"/>
          <p:cNvSpPr/>
          <p:nvPr>
            <p:ph idx="2" type="pic"/>
          </p:nvPr>
        </p:nvSpPr>
        <p:spPr>
          <a:xfrm>
            <a:off x="0" y="0"/>
            <a:ext cx="12192000" cy="6857999"/>
          </a:xfrm>
          <a:prstGeom prst="rect">
            <a:avLst/>
          </a:prstGeom>
          <a:solidFill>
            <a:srgbClr val="F2F2F2"/>
          </a:solidFill>
          <a:ln>
            <a:noFill/>
          </a:ln>
        </p:spPr>
      </p:sp>
      <p:sp>
        <p:nvSpPr>
          <p:cNvPr id="485" name="Google Shape;485;p66"/>
          <p:cNvSpPr txBox="1"/>
          <p:nvPr>
            <p:ph type="ctrTitle"/>
          </p:nvPr>
        </p:nvSpPr>
        <p:spPr>
          <a:xfrm>
            <a:off x="1727201" y="2337595"/>
            <a:ext cx="8737600" cy="218281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1500"/>
              <a:buFont typeface="Calibri"/>
              <a:buNone/>
              <a:defRPr sz="11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6" name="Shape 486"/>
        <p:cNvGrpSpPr/>
        <p:nvPr/>
      </p:nvGrpSpPr>
      <p:grpSpPr>
        <a:xfrm>
          <a:off x="0" y="0"/>
          <a:ext cx="0" cy="0"/>
          <a:chOff x="0" y="0"/>
          <a:chExt cx="0" cy="0"/>
        </a:xfrm>
      </p:grpSpPr>
      <p:sp>
        <p:nvSpPr>
          <p:cNvPr id="487" name="Google Shape;487;p6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8" name="Google Shape;488;p6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89" name="Google Shape;489;p6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90" name="Google Shape;490;p67"/>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91" name="Shape 491"/>
        <p:cNvGrpSpPr/>
        <p:nvPr/>
      </p:nvGrpSpPr>
      <p:grpSpPr>
        <a:xfrm>
          <a:off x="0" y="0"/>
          <a:ext cx="0" cy="0"/>
          <a:chOff x="0" y="0"/>
          <a:chExt cx="0" cy="0"/>
        </a:xfrm>
      </p:grpSpPr>
      <p:sp>
        <p:nvSpPr>
          <p:cNvPr id="492" name="Google Shape;492;p6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3" name="Google Shape;493;p68"/>
          <p:cNvSpPr/>
          <p:nvPr>
            <p:ph idx="2" type="pic"/>
          </p:nvPr>
        </p:nvSpPr>
        <p:spPr>
          <a:xfrm>
            <a:off x="5183188" y="987425"/>
            <a:ext cx="6172200" cy="4873625"/>
          </a:xfrm>
          <a:prstGeom prst="rect">
            <a:avLst/>
          </a:prstGeom>
          <a:noFill/>
          <a:ln>
            <a:noFill/>
          </a:ln>
        </p:spPr>
      </p:sp>
      <p:sp>
        <p:nvSpPr>
          <p:cNvPr id="494" name="Google Shape;494;p6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95" name="Google Shape;495;p68"/>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52" name="Shape 52"/>
        <p:cNvGrpSpPr/>
        <p:nvPr/>
      </p:nvGrpSpPr>
      <p:grpSpPr>
        <a:xfrm>
          <a:off x="0" y="0"/>
          <a:ext cx="0" cy="0"/>
          <a:chOff x="0" y="0"/>
          <a:chExt cx="0" cy="0"/>
        </a:xfrm>
      </p:grpSpPr>
      <p:sp>
        <p:nvSpPr>
          <p:cNvPr id="53" name="Google Shape;53;p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 name="Google Shape;54;p22"/>
          <p:cNvSpPr/>
          <p:nvPr>
            <p:ph idx="2" type="pic"/>
          </p:nvPr>
        </p:nvSpPr>
        <p:spPr>
          <a:xfrm>
            <a:off x="0" y="0"/>
            <a:ext cx="12192000" cy="6857999"/>
          </a:xfrm>
          <a:prstGeom prst="rect">
            <a:avLst/>
          </a:prstGeom>
          <a:solidFill>
            <a:srgbClr val="F2F2F2"/>
          </a:solidFill>
          <a:ln>
            <a:noFill/>
          </a:ln>
        </p:spPr>
      </p:sp>
      <p:sp>
        <p:nvSpPr>
          <p:cNvPr id="55" name="Google Shape;55;p22"/>
          <p:cNvSpPr txBox="1"/>
          <p:nvPr>
            <p:ph type="ctrTitle"/>
          </p:nvPr>
        </p:nvSpPr>
        <p:spPr>
          <a:xfrm>
            <a:off x="3436610" y="1779589"/>
            <a:ext cx="5318781" cy="218281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400"/>
              <a:buFont typeface="Calibri"/>
              <a:buNone/>
              <a:defRPr sz="54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2"/>
          <p:cNvSpPr txBox="1"/>
          <p:nvPr>
            <p:ph idx="1" type="subTitle"/>
          </p:nvPr>
        </p:nvSpPr>
        <p:spPr>
          <a:xfrm>
            <a:off x="3436610" y="4079083"/>
            <a:ext cx="5318781" cy="97631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57" name="Shape 57"/>
        <p:cNvGrpSpPr/>
        <p:nvPr/>
      </p:nvGrpSpPr>
      <p:grpSpPr>
        <a:xfrm>
          <a:off x="0" y="0"/>
          <a:ext cx="0" cy="0"/>
          <a:chOff x="0" y="0"/>
          <a:chExt cx="0" cy="0"/>
        </a:xfrm>
      </p:grpSpPr>
      <p:sp>
        <p:nvSpPr>
          <p:cNvPr id="58" name="Google Shape;58;p2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 name="Google Shape;59;p23"/>
          <p:cNvSpPr/>
          <p:nvPr/>
        </p:nvSpPr>
        <p:spPr>
          <a:xfrm>
            <a:off x="0" y="0"/>
            <a:ext cx="64135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 name="Google Shape;60;p23"/>
          <p:cNvSpPr/>
          <p:nvPr>
            <p:ph idx="2" type="pic"/>
          </p:nvPr>
        </p:nvSpPr>
        <p:spPr>
          <a:xfrm>
            <a:off x="5016500" y="472281"/>
            <a:ext cx="7175500" cy="5913439"/>
          </a:xfrm>
          <a:prstGeom prst="rect">
            <a:avLst/>
          </a:prstGeom>
          <a:solidFill>
            <a:srgbClr val="F2F2F2"/>
          </a:solidFill>
          <a:ln>
            <a:noFill/>
          </a:ln>
        </p:spPr>
      </p:sp>
      <p:sp>
        <p:nvSpPr>
          <p:cNvPr id="61" name="Google Shape;61;p23"/>
          <p:cNvSpPr txBox="1"/>
          <p:nvPr>
            <p:ph type="ctrTitle"/>
          </p:nvPr>
        </p:nvSpPr>
        <p:spPr>
          <a:xfrm>
            <a:off x="371476" y="1779589"/>
            <a:ext cx="4416424" cy="21828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5400"/>
              <a:buFont typeface="Calibri"/>
              <a:buNone/>
              <a:defRPr sz="5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3"/>
          <p:cNvSpPr txBox="1"/>
          <p:nvPr>
            <p:ph idx="1" type="subTitle"/>
          </p:nvPr>
        </p:nvSpPr>
        <p:spPr>
          <a:xfrm>
            <a:off x="371476" y="4079083"/>
            <a:ext cx="4416424" cy="976311"/>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3" name="Google Shape;63;p23"/>
          <p:cNvSpPr/>
          <p:nvPr/>
        </p:nvSpPr>
        <p:spPr>
          <a:xfrm>
            <a:off x="5021263" y="368300"/>
            <a:ext cx="3159760" cy="11668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64" name="Shape 64"/>
        <p:cNvGrpSpPr/>
        <p:nvPr/>
      </p:nvGrpSpPr>
      <p:grpSpPr>
        <a:xfrm>
          <a:off x="0" y="0"/>
          <a:ext cx="0" cy="0"/>
          <a:chOff x="0" y="0"/>
          <a:chExt cx="0" cy="0"/>
        </a:xfrm>
      </p:grpSpPr>
      <p:sp>
        <p:nvSpPr>
          <p:cNvPr id="65" name="Google Shape;65;p24"/>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 name="Google Shape;66;p24"/>
          <p:cNvSpPr/>
          <p:nvPr/>
        </p:nvSpPr>
        <p:spPr>
          <a:xfrm>
            <a:off x="8991600" y="3965574"/>
            <a:ext cx="3200400" cy="2892426"/>
          </a:xfrm>
          <a:prstGeom prst="rect">
            <a:avLst/>
          </a:prstGeom>
          <a:solidFill>
            <a:srgbClr val="3158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 name="Google Shape;67;p24"/>
          <p:cNvSpPr/>
          <p:nvPr/>
        </p:nvSpPr>
        <p:spPr>
          <a:xfrm>
            <a:off x="0" y="0"/>
            <a:ext cx="3200400" cy="2892426"/>
          </a:xfrm>
          <a:prstGeom prst="rect">
            <a:avLst/>
          </a:prstGeom>
          <a:solidFill>
            <a:srgbClr val="20638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 name="Google Shape;68;p24"/>
          <p:cNvSpPr/>
          <p:nvPr>
            <p:ph idx="2" type="pic"/>
          </p:nvPr>
        </p:nvSpPr>
        <p:spPr>
          <a:xfrm>
            <a:off x="371476" y="278606"/>
            <a:ext cx="11520487" cy="3150394"/>
          </a:xfrm>
          <a:prstGeom prst="rect">
            <a:avLst/>
          </a:prstGeom>
          <a:solidFill>
            <a:srgbClr val="F2F2F2"/>
          </a:solidFill>
          <a:ln>
            <a:noFill/>
          </a:ln>
        </p:spPr>
      </p:sp>
      <p:sp>
        <p:nvSpPr>
          <p:cNvPr id="69" name="Google Shape;69;p24"/>
          <p:cNvSpPr/>
          <p:nvPr/>
        </p:nvSpPr>
        <p:spPr>
          <a:xfrm>
            <a:off x="371476" y="3429000"/>
            <a:ext cx="11520487" cy="27717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24"/>
          <p:cNvSpPr txBox="1"/>
          <p:nvPr>
            <p:ph type="ctrTitle"/>
          </p:nvPr>
        </p:nvSpPr>
        <p:spPr>
          <a:xfrm>
            <a:off x="1510507" y="3886201"/>
            <a:ext cx="9242424" cy="1104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4"/>
          <p:cNvSpPr txBox="1"/>
          <p:nvPr>
            <p:ph idx="1" type="subTitle"/>
          </p:nvPr>
        </p:nvSpPr>
        <p:spPr>
          <a:xfrm>
            <a:off x="1510507" y="5130801"/>
            <a:ext cx="9242424" cy="5334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solidFill>
                  <a:schemeClr val="dk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sp>
        <p:nvSpPr>
          <p:cNvPr id="73" name="Google Shape;73;p25"/>
          <p:cNvSpPr txBox="1"/>
          <p:nvPr>
            <p:ph type="title"/>
          </p:nvPr>
        </p:nvSpPr>
        <p:spPr>
          <a:xfrm>
            <a:off x="371475" y="260351"/>
            <a:ext cx="11520487" cy="75882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5"/>
          <p:cNvSpPr txBox="1"/>
          <p:nvPr>
            <p:ph idx="1" type="body"/>
          </p:nvPr>
        </p:nvSpPr>
        <p:spPr>
          <a:xfrm>
            <a:off x="371474" y="1233488"/>
            <a:ext cx="11520487" cy="49434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5"/>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theme" Target="../theme/theme1.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371475" y="260351"/>
            <a:ext cx="11520487" cy="758824"/>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600"/>
              <a:buFont typeface="Calibri"/>
              <a:buNone/>
              <a:defRPr b="1" i="0" sz="3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371474" y="1233488"/>
            <a:ext cx="11520487" cy="4943475"/>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p:nvPr/>
        </p:nvSpPr>
        <p:spPr>
          <a:xfrm>
            <a:off x="11229975" y="6512060"/>
            <a:ext cx="962025" cy="3459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16"/>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4" name="Google Shape;14;p16"/>
          <p:cNvSpPr/>
          <p:nvPr/>
        </p:nvSpPr>
        <p:spPr>
          <a:xfrm>
            <a:off x="0" y="260350"/>
            <a:ext cx="300037" cy="7556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4">
          <p15:clr>
            <a:srgbClr val="F26B43"/>
          </p15:clr>
        </p15:guide>
        <p15:guide id="2" pos="234">
          <p15:clr>
            <a:srgbClr val="F26B43"/>
          </p15:clr>
        </p15:guide>
        <p15:guide id="3" orient="horz" pos="4133">
          <p15:clr>
            <a:srgbClr val="F26B43"/>
          </p15:clr>
        </p15:guide>
        <p15:guide id="4" pos="7491">
          <p15:clr>
            <a:srgbClr val="F26B43"/>
          </p15:clr>
        </p15:guide>
        <p15:guide id="5" orient="horz" pos="640">
          <p15:clr>
            <a:srgbClr val="F26B43"/>
          </p15:clr>
        </p15:guide>
        <p15:guide id="6" orient="horz" pos="777">
          <p15:clr>
            <a:srgbClr val="F26B43"/>
          </p15:clr>
        </p15:guide>
        <p15:guide id="7" orient="horz" pos="4020">
          <p15:clr>
            <a:srgbClr val="F26B43"/>
          </p15:clr>
        </p15:guide>
        <p15:guide id="8" orient="horz" pos="390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s://www.startupdonut.co.uk/business-planning/write-a-business-plan/essential-guide-to-writing-a-business-plan" TargetMode="External"/><Relationship Id="rId4" Type="http://schemas.openxmlformats.org/officeDocument/2006/relationships/hyperlink" Target="https://www.nerdwallet.com/article/small-business/business-pla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3.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pic>
        <p:nvPicPr>
          <p:cNvPr id="500" name="Google Shape;500;p1"/>
          <p:cNvPicPr preferRelativeResize="0"/>
          <p:nvPr>
            <p:ph idx="2" type="pic"/>
          </p:nvPr>
        </p:nvPicPr>
        <p:blipFill rotWithShape="1">
          <a:blip r:embed="rId3">
            <a:alphaModFix/>
          </a:blip>
          <a:srcRect b="0" l="0" r="0" t="0"/>
          <a:stretch/>
        </p:blipFill>
        <p:spPr>
          <a:xfrm>
            <a:off x="324365" y="1"/>
            <a:ext cx="6034088" cy="6857999"/>
          </a:xfrm>
          <a:prstGeom prst="rect">
            <a:avLst/>
          </a:prstGeom>
          <a:solidFill>
            <a:srgbClr val="F2F2F2"/>
          </a:solidFill>
          <a:ln>
            <a:noFill/>
          </a:ln>
        </p:spPr>
      </p:pic>
      <p:sp>
        <p:nvSpPr>
          <p:cNvPr id="501" name="Google Shape;501;p1"/>
          <p:cNvSpPr txBox="1"/>
          <p:nvPr>
            <p:ph type="ctrTitle"/>
          </p:nvPr>
        </p:nvSpPr>
        <p:spPr>
          <a:xfrm>
            <a:off x="7001870" y="2055712"/>
            <a:ext cx="4986338"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Font typeface="Calibri"/>
              <a:buNone/>
            </a:pPr>
            <a:r>
              <a:rPr lang="en-GB" sz="4800"/>
              <a:t>En affärsplan</a:t>
            </a:r>
            <a:endParaRPr/>
          </a:p>
        </p:txBody>
      </p:sp>
      <p:pic>
        <p:nvPicPr>
          <p:cNvPr descr="Diagram&#10;&#10;Description automatically generated" id="502" name="Google Shape;502;p1"/>
          <p:cNvPicPr preferRelativeResize="0"/>
          <p:nvPr/>
        </p:nvPicPr>
        <p:blipFill rotWithShape="1">
          <a:blip r:embed="rId4">
            <a:alphaModFix/>
          </a:blip>
          <a:srcRect b="0" l="0" r="0" t="0"/>
          <a:stretch/>
        </p:blipFill>
        <p:spPr>
          <a:xfrm>
            <a:off x="9892177" y="98356"/>
            <a:ext cx="2096031" cy="2118732"/>
          </a:xfrm>
          <a:prstGeom prst="rect">
            <a:avLst/>
          </a:prstGeom>
          <a:noFill/>
          <a:ln>
            <a:noFill/>
          </a:ln>
        </p:spPr>
      </p:pic>
      <p:pic>
        <p:nvPicPr>
          <p:cNvPr descr="Graphical user interface&#10;&#10;Description automatically generated" id="503" name="Google Shape;503;p1"/>
          <p:cNvPicPr preferRelativeResize="0"/>
          <p:nvPr/>
        </p:nvPicPr>
        <p:blipFill rotWithShape="1">
          <a:blip r:embed="rId5">
            <a:alphaModFix/>
          </a:blip>
          <a:srcRect b="0" l="0" r="0" t="0"/>
          <a:stretch/>
        </p:blipFill>
        <p:spPr>
          <a:xfrm>
            <a:off x="7183342" y="4002188"/>
            <a:ext cx="4227975" cy="2113988"/>
          </a:xfrm>
          <a:prstGeom prst="rect">
            <a:avLst/>
          </a:prstGeom>
          <a:noFill/>
          <a:ln>
            <a:noFill/>
          </a:ln>
        </p:spPr>
      </p:pic>
      <p:pic>
        <p:nvPicPr>
          <p:cNvPr descr="Graphical user interface, application&#10;&#10;Description automatically generated" id="504" name="Google Shape;504;p1"/>
          <p:cNvPicPr preferRelativeResize="0"/>
          <p:nvPr/>
        </p:nvPicPr>
        <p:blipFill rotWithShape="1">
          <a:blip r:embed="rId6">
            <a:alphaModFix/>
          </a:blip>
          <a:srcRect b="0" l="0" r="0" t="0"/>
          <a:stretch/>
        </p:blipFill>
        <p:spPr>
          <a:xfrm>
            <a:off x="436605" y="5548671"/>
            <a:ext cx="2463942" cy="11350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72"/>
          <p:cNvSpPr txBox="1"/>
          <p:nvPr>
            <p:ph type="title"/>
          </p:nvPr>
        </p:nvSpPr>
        <p:spPr>
          <a:xfrm>
            <a:off x="873306" y="2102946"/>
            <a:ext cx="3340200" cy="2652000"/>
          </a:xfrm>
          <a:prstGeom prst="rect">
            <a:avLst/>
          </a:prstGeom>
          <a:noFill/>
          <a:ln>
            <a:noFill/>
          </a:ln>
        </p:spPr>
        <p:txBody>
          <a:bodyPr anchorCtr="0" anchor="b" bIns="45700" lIns="91425" spcFirstLastPara="1" rIns="91425" wrap="square" tIns="45700">
            <a:noAutofit/>
          </a:bodyPr>
          <a:lstStyle/>
          <a:p>
            <a:pPr indent="0" lvl="0" marL="0" rtl="0" algn="l">
              <a:lnSpc>
                <a:spcPct val="140000"/>
              </a:lnSpc>
              <a:spcBef>
                <a:spcPts val="0"/>
              </a:spcBef>
              <a:spcAft>
                <a:spcPts val="0"/>
              </a:spcAft>
              <a:buSzPts val="4000"/>
              <a:buNone/>
            </a:pPr>
            <a:r>
              <a:rPr b="0" lang="en-GB">
                <a:solidFill>
                  <a:schemeClr val="lt1"/>
                </a:solidFill>
              </a:rPr>
              <a:t>1. Skriv en summering</a:t>
            </a:r>
            <a:endParaRPr>
              <a:solidFill>
                <a:schemeClr val="lt1"/>
              </a:solidFill>
            </a:endParaRPr>
          </a:p>
        </p:txBody>
      </p:sp>
      <p:sp>
        <p:nvSpPr>
          <p:cNvPr id="590" name="Google Shape;590;p72"/>
          <p:cNvSpPr txBox="1"/>
          <p:nvPr>
            <p:ph idx="1" type="body"/>
          </p:nvPr>
        </p:nvSpPr>
        <p:spPr>
          <a:xfrm>
            <a:off x="5704798" y="1776508"/>
            <a:ext cx="5712750" cy="4278303"/>
          </a:xfrm>
          <a:prstGeom prst="rect">
            <a:avLst/>
          </a:prstGeom>
          <a:noFill/>
          <a:ln>
            <a:noFill/>
          </a:ln>
        </p:spPr>
        <p:txBody>
          <a:bodyPr anchorCtr="0" anchor="t" bIns="45700" lIns="91425" spcFirstLastPara="1" rIns="91425" wrap="square" tIns="45700">
            <a:normAutofit fontScale="92500" lnSpcReduction="10000"/>
          </a:bodyPr>
          <a:lstStyle/>
          <a:p>
            <a:pPr indent="-355600" lvl="0" marL="457200" rtl="0" algn="l">
              <a:lnSpc>
                <a:spcPct val="140000"/>
              </a:lnSpc>
              <a:spcBef>
                <a:spcPts val="1000"/>
              </a:spcBef>
              <a:spcAft>
                <a:spcPts val="0"/>
              </a:spcAft>
              <a:buSzPct val="108107"/>
              <a:buChar char="•"/>
            </a:pPr>
            <a:r>
              <a:rPr lang="en-GB"/>
              <a:t>Detta är den första sidan i din affärsplan.</a:t>
            </a:r>
            <a:r>
              <a:rPr lang="en-GB"/>
              <a:t> </a:t>
            </a:r>
            <a:endParaRPr/>
          </a:p>
          <a:p>
            <a:pPr indent="-355600" lvl="0" marL="457200" rtl="0" algn="l">
              <a:lnSpc>
                <a:spcPct val="140000"/>
              </a:lnSpc>
              <a:spcBef>
                <a:spcPts val="1000"/>
              </a:spcBef>
              <a:spcAft>
                <a:spcPts val="0"/>
              </a:spcAft>
              <a:buSzPct val="108107"/>
              <a:buChar char="•"/>
            </a:pPr>
            <a:r>
              <a:rPr lang="en-GB"/>
              <a:t>Den bör innehålla en uppdragsbeskrivning, en kort beskrivning av de produkter eller tjänster som erbjuds och en sammanfattning av dina ekonomiska tillväxtplaner.</a:t>
            </a:r>
            <a:endParaRPr/>
          </a:p>
          <a:p>
            <a:pPr indent="-355600" lvl="0" marL="457200" rtl="0" algn="l">
              <a:lnSpc>
                <a:spcPct val="140000"/>
              </a:lnSpc>
              <a:spcBef>
                <a:spcPts val="1000"/>
              </a:spcBef>
              <a:spcAft>
                <a:spcPts val="0"/>
              </a:spcAft>
              <a:buSzPct val="108107"/>
              <a:buChar char="•"/>
            </a:pPr>
            <a:r>
              <a:rPr lang="en-GB"/>
              <a:t>Även om summeringen är det första dina investerare kommer att läsa så kan det vara lättare att skriva den sist. Medan du skriver andra avsnitt som går in mer i detalj så kan du markera viktig information.</a:t>
            </a:r>
            <a:endParaRPr/>
          </a:p>
          <a:p>
            <a:pPr indent="-228600" lvl="0" marL="457200" rtl="0" algn="l">
              <a:lnSpc>
                <a:spcPct val="90000"/>
              </a:lnSpc>
              <a:spcBef>
                <a:spcPts val="1000"/>
              </a:spcBef>
              <a:spcAft>
                <a:spcPts val="0"/>
              </a:spcAft>
              <a:buClr>
                <a:schemeClr val="dk1"/>
              </a:buClr>
              <a:buSzPct val="108107"/>
              <a:buNone/>
            </a:pPr>
            <a:r>
              <a:t/>
            </a:r>
            <a:endParaRPr/>
          </a:p>
        </p:txBody>
      </p:sp>
      <p:sp>
        <p:nvSpPr>
          <p:cNvPr id="591" name="Google Shape;591;p72"/>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592" name="Google Shape;592;p72"/>
          <p:cNvPicPr preferRelativeResize="0"/>
          <p:nvPr/>
        </p:nvPicPr>
        <p:blipFill rotWithShape="1">
          <a:blip r:embed="rId3">
            <a:alphaModFix/>
          </a:blip>
          <a:srcRect b="0" l="0" r="0" t="0"/>
          <a:stretch/>
        </p:blipFill>
        <p:spPr>
          <a:xfrm>
            <a:off x="14823" y="0"/>
            <a:ext cx="1443273" cy="14901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7"/>
          <p:cNvSpPr txBox="1"/>
          <p:nvPr>
            <p:ph idx="1" type="body"/>
          </p:nvPr>
        </p:nvSpPr>
        <p:spPr>
          <a:xfrm>
            <a:off x="5423623" y="1339470"/>
            <a:ext cx="6095278" cy="6210508"/>
          </a:xfrm>
          <a:prstGeom prst="rect">
            <a:avLst/>
          </a:prstGeom>
          <a:noFill/>
          <a:ln>
            <a:noFill/>
          </a:ln>
        </p:spPr>
        <p:txBody>
          <a:bodyPr anchorCtr="0" anchor="t" bIns="45700" lIns="91425" spcFirstLastPara="1" rIns="91425" wrap="square" tIns="45700">
            <a:noAutofit/>
          </a:bodyPr>
          <a:lstStyle/>
          <a:p>
            <a:pPr indent="0" lvl="0" marL="101600" rtl="0" algn="l">
              <a:lnSpc>
                <a:spcPct val="140000"/>
              </a:lnSpc>
              <a:spcBef>
                <a:spcPts val="1000"/>
              </a:spcBef>
              <a:spcAft>
                <a:spcPts val="0"/>
              </a:spcAft>
              <a:buSzPts val="2000"/>
              <a:buNone/>
            </a:pPr>
            <a:r>
              <a:rPr lang="en-GB" sz="1600"/>
              <a:t>Din företagsbeskrivning kan förslagsvis innehålla följande information</a:t>
            </a:r>
            <a:r>
              <a:rPr lang="en-GB" sz="1600"/>
              <a:t>:</a:t>
            </a:r>
            <a:endParaRPr/>
          </a:p>
          <a:p>
            <a:pPr indent="-355600" lvl="0" marL="457200" rtl="0" algn="l">
              <a:lnSpc>
                <a:spcPct val="140000"/>
              </a:lnSpc>
              <a:spcBef>
                <a:spcPts val="1000"/>
              </a:spcBef>
              <a:spcAft>
                <a:spcPts val="0"/>
              </a:spcAft>
              <a:buSzPts val="2000"/>
              <a:buChar char="•"/>
            </a:pPr>
            <a:r>
              <a:rPr lang="en-GB" sz="1600"/>
              <a:t>Ditt företags registrerade namn</a:t>
            </a:r>
            <a:r>
              <a:rPr lang="en-GB" sz="1600"/>
              <a:t>.</a:t>
            </a:r>
            <a:endParaRPr/>
          </a:p>
          <a:p>
            <a:pPr indent="-355600" lvl="0" marL="457200" rtl="0" algn="l">
              <a:lnSpc>
                <a:spcPct val="140000"/>
              </a:lnSpc>
              <a:spcBef>
                <a:spcPts val="1000"/>
              </a:spcBef>
              <a:spcAft>
                <a:spcPts val="0"/>
              </a:spcAft>
              <a:buSzPts val="2000"/>
              <a:buChar char="•"/>
            </a:pPr>
            <a:r>
              <a:rPr lang="en-GB" sz="1600"/>
              <a:t>Adressen till dina företagslokaler</a:t>
            </a:r>
            <a:r>
              <a:rPr lang="en-GB" sz="1600"/>
              <a:t>. </a:t>
            </a:r>
            <a:endParaRPr/>
          </a:p>
          <a:p>
            <a:pPr indent="-355600" lvl="0" marL="457200" rtl="0" algn="l">
              <a:lnSpc>
                <a:spcPct val="140000"/>
              </a:lnSpc>
              <a:spcBef>
                <a:spcPts val="1000"/>
              </a:spcBef>
              <a:spcAft>
                <a:spcPts val="0"/>
              </a:spcAft>
              <a:buSzPts val="2000"/>
              <a:buChar char="•"/>
            </a:pPr>
            <a:r>
              <a:rPr lang="en-GB" sz="1600"/>
              <a:t>Namn på nyckelpersoner i verksamheten</a:t>
            </a:r>
            <a:r>
              <a:rPr lang="en-GB" sz="1600"/>
              <a:t>. Var noga med att trycka på unika färdigheter och teknologisk expertis inom ditt team.</a:t>
            </a:r>
            <a:endParaRPr/>
          </a:p>
          <a:p>
            <a:pPr indent="-355600" lvl="0" marL="457200" rtl="0" algn="l">
              <a:lnSpc>
                <a:spcPct val="140000"/>
              </a:lnSpc>
              <a:spcBef>
                <a:spcPts val="1000"/>
              </a:spcBef>
              <a:spcAft>
                <a:spcPts val="0"/>
              </a:spcAft>
              <a:buSzPts val="2000"/>
              <a:buChar char="•"/>
            </a:pPr>
            <a:r>
              <a:rPr lang="en-GB" sz="1600"/>
              <a:t>Din företagsbeskrivning bör också innehålla affärsstrukturen - såsom enskild firma, kommandit- eller aktiebolag - och även hur många procentandelar som varje ägare har samt omfattningen av varje ägares engagemang i företaget.</a:t>
            </a:r>
            <a:endParaRPr/>
          </a:p>
          <a:p>
            <a:pPr indent="-355600" lvl="0" marL="457200" rtl="0" algn="l">
              <a:lnSpc>
                <a:spcPct val="140000"/>
              </a:lnSpc>
              <a:spcBef>
                <a:spcPts val="1000"/>
              </a:spcBef>
              <a:spcAft>
                <a:spcPts val="0"/>
              </a:spcAft>
              <a:buSzPts val="2000"/>
              <a:buChar char="•"/>
            </a:pPr>
            <a:r>
              <a:rPr lang="en-GB" sz="1600"/>
              <a:t>Den bör även täcka ditt företags historia och hur din verksamhet ser ut idag. Detta förbereder läsaren för dina mål i nästa avsnitt.</a:t>
            </a:r>
            <a:endParaRPr b="1" sz="1600"/>
          </a:p>
        </p:txBody>
      </p:sp>
      <p:sp>
        <p:nvSpPr>
          <p:cNvPr id="598" name="Google Shape;598;p7"/>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599" name="Google Shape;599;p7"/>
          <p:cNvPicPr preferRelativeResize="0"/>
          <p:nvPr/>
        </p:nvPicPr>
        <p:blipFill rotWithShape="1">
          <a:blip r:embed="rId3">
            <a:alphaModFix/>
          </a:blip>
          <a:srcRect b="0" l="0" r="0" t="0"/>
          <a:stretch/>
        </p:blipFill>
        <p:spPr>
          <a:xfrm>
            <a:off x="10098157" y="204240"/>
            <a:ext cx="1793805" cy="548688"/>
          </a:xfrm>
          <a:prstGeom prst="rect">
            <a:avLst/>
          </a:prstGeom>
          <a:noFill/>
          <a:ln>
            <a:noFill/>
          </a:ln>
        </p:spPr>
      </p:pic>
      <p:pic>
        <p:nvPicPr>
          <p:cNvPr id="600" name="Google Shape;600;p7"/>
          <p:cNvPicPr preferRelativeResize="0"/>
          <p:nvPr/>
        </p:nvPicPr>
        <p:blipFill rotWithShape="1">
          <a:blip r:embed="rId4">
            <a:alphaModFix/>
          </a:blip>
          <a:srcRect b="0" l="0" r="0" t="0"/>
          <a:stretch/>
        </p:blipFill>
        <p:spPr>
          <a:xfrm>
            <a:off x="14823" y="0"/>
            <a:ext cx="1443273" cy="1490134"/>
          </a:xfrm>
          <a:prstGeom prst="rect">
            <a:avLst/>
          </a:prstGeom>
          <a:noFill/>
          <a:ln>
            <a:noFill/>
          </a:ln>
        </p:spPr>
      </p:pic>
      <p:sp>
        <p:nvSpPr>
          <p:cNvPr id="601" name="Google Shape;601;p7"/>
          <p:cNvSpPr txBox="1"/>
          <p:nvPr>
            <p:ph type="title"/>
          </p:nvPr>
        </p:nvSpPr>
        <p:spPr>
          <a:xfrm>
            <a:off x="873306" y="2102946"/>
            <a:ext cx="3340349" cy="2652107"/>
          </a:xfrm>
          <a:prstGeom prst="rect">
            <a:avLst/>
          </a:prstGeom>
          <a:noFill/>
          <a:ln>
            <a:noFill/>
          </a:ln>
        </p:spPr>
        <p:txBody>
          <a:bodyPr anchorCtr="0" anchor="b" bIns="45700" lIns="91425" spcFirstLastPara="1" rIns="91425" wrap="square" tIns="45700">
            <a:noAutofit/>
          </a:bodyPr>
          <a:lstStyle/>
          <a:p>
            <a:pPr indent="0" lvl="0" marL="0" rtl="0" algn="l">
              <a:lnSpc>
                <a:spcPct val="140000"/>
              </a:lnSpc>
              <a:spcBef>
                <a:spcPts val="0"/>
              </a:spcBef>
              <a:spcAft>
                <a:spcPts val="0"/>
              </a:spcAft>
              <a:buSzPts val="4000"/>
              <a:buNone/>
            </a:pPr>
            <a:r>
              <a:rPr b="0" lang="en-GB">
                <a:solidFill>
                  <a:schemeClr val="lt1"/>
                </a:solidFill>
              </a:rPr>
              <a:t>2. Beskriv ditt företag </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73"/>
          <p:cNvSpPr txBox="1"/>
          <p:nvPr>
            <p:ph idx="1" type="body"/>
          </p:nvPr>
        </p:nvSpPr>
        <p:spPr>
          <a:xfrm>
            <a:off x="5622324" y="1235676"/>
            <a:ext cx="6269638" cy="5251621"/>
          </a:xfrm>
          <a:prstGeom prst="rect">
            <a:avLst/>
          </a:prstGeom>
          <a:noFill/>
          <a:ln>
            <a:noFill/>
          </a:ln>
        </p:spPr>
        <p:txBody>
          <a:bodyPr anchorCtr="0" anchor="t" bIns="45700" lIns="91425" spcFirstLastPara="1" rIns="91425" wrap="square" tIns="45700">
            <a:normAutofit lnSpcReduction="20000"/>
          </a:bodyPr>
          <a:lstStyle/>
          <a:p>
            <a:pPr indent="-378011" lvl="0" marL="457200" rtl="0" algn="l">
              <a:lnSpc>
                <a:spcPct val="140000"/>
              </a:lnSpc>
              <a:spcBef>
                <a:spcPts val="1000"/>
              </a:spcBef>
              <a:spcAft>
                <a:spcPts val="0"/>
              </a:spcAft>
              <a:buSzPts val="2353"/>
              <a:buChar char="•"/>
            </a:pPr>
            <a:r>
              <a:rPr lang="en-GB"/>
              <a:t>Här beskriver du vad du vill åstadkomma, både på kort och lång sikt.</a:t>
            </a:r>
            <a:endParaRPr/>
          </a:p>
          <a:p>
            <a:pPr indent="-378011" lvl="0" marL="457200" rtl="0" algn="l">
              <a:lnSpc>
                <a:spcPct val="140000"/>
              </a:lnSpc>
              <a:spcBef>
                <a:spcPts val="1000"/>
              </a:spcBef>
              <a:spcAft>
                <a:spcPts val="0"/>
              </a:spcAft>
              <a:buSzPts val="2353"/>
              <a:buChar char="•"/>
            </a:pPr>
            <a:r>
              <a:rPr lang="en-GB"/>
              <a:t>Här kan du förklara varför du behöver företagslån eller extern investering, hur detta kan hjälpa ditt företag att växa och hur du planerar att nå dina tillväxtmål. Förklara så tydligt som möjligt hur lånet eller investeringen kan hjälpa till att växa ditt företag.</a:t>
            </a:r>
            <a:endParaRPr/>
          </a:p>
          <a:p>
            <a:pPr indent="-378011" lvl="0" marL="457200" rtl="0" algn="l">
              <a:lnSpc>
                <a:spcPct val="140000"/>
              </a:lnSpc>
              <a:spcBef>
                <a:spcPts val="1000"/>
              </a:spcBef>
              <a:spcAft>
                <a:spcPts val="0"/>
              </a:spcAft>
              <a:buSzPts val="2353"/>
              <a:buChar char="•"/>
            </a:pPr>
            <a:r>
              <a:rPr lang="en-GB"/>
              <a:t>Om ditt företag t.ex. vill lansera en andra produktlinje kan du förklara hur lånet kan underlätta lanseringen och hur mycket du tror att försäljningen kommer att öka under de kommande tre åren.</a:t>
            </a:r>
            <a:endParaRPr/>
          </a:p>
          <a:p>
            <a:pPr indent="-228600" lvl="0" marL="457200" rtl="0" algn="l">
              <a:lnSpc>
                <a:spcPct val="90000"/>
              </a:lnSpc>
              <a:spcBef>
                <a:spcPts val="1000"/>
              </a:spcBef>
              <a:spcAft>
                <a:spcPts val="0"/>
              </a:spcAft>
              <a:buClr>
                <a:schemeClr val="dk1"/>
              </a:buClr>
              <a:buSzPts val="2353"/>
              <a:buNone/>
            </a:pPr>
            <a:r>
              <a:t/>
            </a:r>
            <a:endParaRPr/>
          </a:p>
        </p:txBody>
      </p:sp>
      <p:sp>
        <p:nvSpPr>
          <p:cNvPr id="607" name="Google Shape;607;p73"/>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608" name="Google Shape;608;p73"/>
          <p:cNvPicPr preferRelativeResize="0"/>
          <p:nvPr/>
        </p:nvPicPr>
        <p:blipFill rotWithShape="1">
          <a:blip r:embed="rId3">
            <a:alphaModFix/>
          </a:blip>
          <a:srcRect b="0" l="0" r="0" t="0"/>
          <a:stretch/>
        </p:blipFill>
        <p:spPr>
          <a:xfrm>
            <a:off x="14823" y="0"/>
            <a:ext cx="1443273" cy="1490134"/>
          </a:xfrm>
          <a:prstGeom prst="rect">
            <a:avLst/>
          </a:prstGeom>
          <a:noFill/>
          <a:ln>
            <a:noFill/>
          </a:ln>
        </p:spPr>
      </p:pic>
      <p:sp>
        <p:nvSpPr>
          <p:cNvPr id="609" name="Google Shape;609;p73"/>
          <p:cNvSpPr txBox="1"/>
          <p:nvPr/>
        </p:nvSpPr>
        <p:spPr>
          <a:xfrm>
            <a:off x="873306" y="2102946"/>
            <a:ext cx="3340349" cy="2652107"/>
          </a:xfrm>
          <a:prstGeom prst="rect">
            <a:avLst/>
          </a:prstGeom>
          <a:noFill/>
          <a:ln>
            <a:noFill/>
          </a:ln>
        </p:spPr>
        <p:txBody>
          <a:bodyPr anchorCtr="0" anchor="b" bIns="45700" lIns="91425" spcFirstLastPara="1" rIns="91425" wrap="square" tIns="45700">
            <a:noAutofit/>
          </a:bodyPr>
          <a:lstStyle/>
          <a:p>
            <a:pPr indent="0" lvl="0" marL="0" marR="0" rtl="0" algn="l">
              <a:lnSpc>
                <a:spcPct val="140000"/>
              </a:lnSpc>
              <a:spcBef>
                <a:spcPts val="0"/>
              </a:spcBef>
              <a:spcAft>
                <a:spcPts val="0"/>
              </a:spcAft>
              <a:buClr>
                <a:schemeClr val="dk1"/>
              </a:buClr>
              <a:buSzPts val="4000"/>
              <a:buFont typeface="Calibri"/>
              <a:buNone/>
            </a:pPr>
            <a:r>
              <a:rPr b="0" i="0" lang="en-GB" sz="4000" u="none" cap="none" strike="noStrike">
                <a:solidFill>
                  <a:schemeClr val="lt1"/>
                </a:solidFill>
                <a:latin typeface="Calibri"/>
                <a:ea typeface="Calibri"/>
                <a:cs typeface="Calibri"/>
                <a:sym typeface="Calibri"/>
              </a:rPr>
              <a:t>3. Ange dina affärsmål</a:t>
            </a:r>
            <a:endParaRPr b="1" i="0" sz="40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74"/>
          <p:cNvSpPr txBox="1"/>
          <p:nvPr>
            <p:ph idx="1" type="body"/>
          </p:nvPr>
        </p:nvSpPr>
        <p:spPr>
          <a:xfrm>
            <a:off x="5527053" y="1173891"/>
            <a:ext cx="6178378" cy="5259805"/>
          </a:xfrm>
          <a:prstGeom prst="rect">
            <a:avLst/>
          </a:prstGeom>
          <a:noFill/>
          <a:ln>
            <a:noFill/>
          </a:ln>
        </p:spPr>
        <p:txBody>
          <a:bodyPr anchorCtr="0" anchor="t" bIns="45700" lIns="91425" spcFirstLastPara="1" rIns="91425" wrap="square" tIns="45700">
            <a:normAutofit fontScale="85000" lnSpcReduction="20000"/>
          </a:bodyPr>
          <a:lstStyle/>
          <a:p>
            <a:pPr indent="-345302" lvl="0" marL="457200" rtl="0" algn="l">
              <a:lnSpc>
                <a:spcPct val="140000"/>
              </a:lnSpc>
              <a:spcBef>
                <a:spcPts val="1000"/>
              </a:spcBef>
              <a:spcAft>
                <a:spcPts val="0"/>
              </a:spcAft>
              <a:buSzPct val="108107"/>
              <a:buChar char="•"/>
            </a:pPr>
            <a:r>
              <a:rPr lang="en-GB"/>
              <a:t>Här beskriver du i detalj de produkter eller tjänster som du erbjuder.</a:t>
            </a:r>
            <a:endParaRPr/>
          </a:p>
          <a:p>
            <a:pPr indent="0" lvl="0" marL="101600" rtl="0" algn="l">
              <a:lnSpc>
                <a:spcPct val="140000"/>
              </a:lnSpc>
              <a:spcBef>
                <a:spcPts val="1000"/>
              </a:spcBef>
              <a:spcAft>
                <a:spcPts val="0"/>
              </a:spcAft>
              <a:buSzPct val="108107"/>
              <a:buNone/>
            </a:pPr>
            <a:r>
              <a:rPr lang="en-GB"/>
              <a:t>Tänk på att ta med följande:</a:t>
            </a:r>
            <a:endParaRPr/>
          </a:p>
          <a:p>
            <a:pPr indent="-345302" lvl="0" marL="457200" rtl="0" algn="l">
              <a:lnSpc>
                <a:spcPct val="140000"/>
              </a:lnSpc>
              <a:spcBef>
                <a:spcPts val="1000"/>
              </a:spcBef>
              <a:spcAft>
                <a:spcPts val="0"/>
              </a:spcAft>
              <a:buSzPct val="108107"/>
              <a:buChar char="•"/>
            </a:pPr>
            <a:r>
              <a:rPr lang="en-GB"/>
              <a:t>En förklaring av hur din produkt eller tjänst fungerar.</a:t>
            </a:r>
            <a:endParaRPr/>
          </a:p>
          <a:p>
            <a:pPr indent="-345302" lvl="0" marL="457200" rtl="0" algn="l">
              <a:lnSpc>
                <a:spcPct val="140000"/>
              </a:lnSpc>
              <a:spcBef>
                <a:spcPts val="1000"/>
              </a:spcBef>
              <a:spcAft>
                <a:spcPts val="0"/>
              </a:spcAft>
              <a:buSzPct val="108107"/>
              <a:buChar char="•"/>
            </a:pPr>
            <a:r>
              <a:rPr lang="en-GB"/>
              <a:t>Prismodellen för din produkt eller tjänst.</a:t>
            </a:r>
            <a:endParaRPr/>
          </a:p>
          <a:p>
            <a:pPr indent="-345302" lvl="0" marL="457200" rtl="0" algn="l">
              <a:lnSpc>
                <a:spcPct val="140000"/>
              </a:lnSpc>
              <a:spcBef>
                <a:spcPts val="1000"/>
              </a:spcBef>
              <a:spcAft>
                <a:spcPts val="0"/>
              </a:spcAft>
              <a:buSzPct val="108107"/>
              <a:buChar char="•"/>
            </a:pPr>
            <a:r>
              <a:rPr lang="en-GB"/>
              <a:t>Ditt typiska klientel.</a:t>
            </a:r>
            <a:endParaRPr/>
          </a:p>
          <a:p>
            <a:pPr indent="-345302" lvl="0" marL="457200" rtl="0" algn="l">
              <a:lnSpc>
                <a:spcPct val="140000"/>
              </a:lnSpc>
              <a:spcBef>
                <a:spcPts val="1000"/>
              </a:spcBef>
              <a:spcAft>
                <a:spcPts val="0"/>
              </a:spcAft>
              <a:buSzPct val="108107"/>
              <a:buChar char="•"/>
            </a:pPr>
            <a:r>
              <a:rPr lang="en-GB"/>
              <a:t>Din leveranskedja och orderstrategi.</a:t>
            </a:r>
            <a:endParaRPr/>
          </a:p>
          <a:p>
            <a:pPr indent="-345302" lvl="0" marL="457200" rtl="0" algn="l">
              <a:lnSpc>
                <a:spcPct val="140000"/>
              </a:lnSpc>
              <a:spcBef>
                <a:spcPts val="1000"/>
              </a:spcBef>
              <a:spcAft>
                <a:spcPts val="0"/>
              </a:spcAft>
              <a:buSzPct val="108107"/>
              <a:buChar char="•"/>
            </a:pPr>
            <a:r>
              <a:rPr lang="en-GB"/>
              <a:t>Din försäljningsstrategi.</a:t>
            </a:r>
            <a:endParaRPr/>
          </a:p>
          <a:p>
            <a:pPr indent="-345302" lvl="0" marL="457200" rtl="0" algn="l">
              <a:lnSpc>
                <a:spcPct val="140000"/>
              </a:lnSpc>
              <a:spcBef>
                <a:spcPts val="1000"/>
              </a:spcBef>
              <a:spcAft>
                <a:spcPts val="0"/>
              </a:spcAft>
              <a:buSzPct val="108107"/>
              <a:buChar char="•"/>
            </a:pPr>
            <a:r>
              <a:rPr lang="en-GB"/>
              <a:t>Din distributionsstrategi.</a:t>
            </a:r>
            <a:endParaRPr/>
          </a:p>
          <a:p>
            <a:pPr indent="-345302" lvl="0" marL="457200" rtl="0" algn="l">
              <a:lnSpc>
                <a:spcPct val="140000"/>
              </a:lnSpc>
              <a:spcBef>
                <a:spcPts val="1000"/>
              </a:spcBef>
              <a:spcAft>
                <a:spcPts val="0"/>
              </a:spcAft>
              <a:buSzPct val="108107"/>
              <a:buChar char="•"/>
            </a:pPr>
            <a:r>
              <a:rPr lang="en-GB"/>
              <a:t>Du kan även diskutera aktuella varumärken och patent som liknar din produkt eller tjänst.</a:t>
            </a:r>
            <a:endParaRPr/>
          </a:p>
          <a:p>
            <a:pPr indent="-228600" lvl="0" marL="457200" rtl="0" algn="l">
              <a:lnSpc>
                <a:spcPct val="90000"/>
              </a:lnSpc>
              <a:spcBef>
                <a:spcPts val="1000"/>
              </a:spcBef>
              <a:spcAft>
                <a:spcPts val="0"/>
              </a:spcAft>
              <a:buClr>
                <a:schemeClr val="dk1"/>
              </a:buClr>
              <a:buSzPct val="108107"/>
              <a:buNone/>
            </a:pPr>
            <a:r>
              <a:t/>
            </a:r>
            <a:endParaRPr/>
          </a:p>
        </p:txBody>
      </p:sp>
      <p:sp>
        <p:nvSpPr>
          <p:cNvPr id="615" name="Google Shape;615;p74"/>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616" name="Google Shape;616;p74"/>
          <p:cNvPicPr preferRelativeResize="0"/>
          <p:nvPr/>
        </p:nvPicPr>
        <p:blipFill rotWithShape="1">
          <a:blip r:embed="rId3">
            <a:alphaModFix/>
          </a:blip>
          <a:srcRect b="0" l="0" r="0" t="0"/>
          <a:stretch/>
        </p:blipFill>
        <p:spPr>
          <a:xfrm>
            <a:off x="14823" y="0"/>
            <a:ext cx="1443273" cy="1490134"/>
          </a:xfrm>
          <a:prstGeom prst="rect">
            <a:avLst/>
          </a:prstGeom>
          <a:noFill/>
          <a:ln>
            <a:noFill/>
          </a:ln>
        </p:spPr>
      </p:pic>
      <p:sp>
        <p:nvSpPr>
          <p:cNvPr id="617" name="Google Shape;617;p74"/>
          <p:cNvSpPr txBox="1"/>
          <p:nvPr/>
        </p:nvSpPr>
        <p:spPr>
          <a:xfrm>
            <a:off x="873306" y="2102946"/>
            <a:ext cx="3340349" cy="2652107"/>
          </a:xfrm>
          <a:prstGeom prst="rect">
            <a:avLst/>
          </a:prstGeom>
          <a:noFill/>
          <a:ln>
            <a:noFill/>
          </a:ln>
        </p:spPr>
        <p:txBody>
          <a:bodyPr anchorCtr="0" anchor="b" bIns="45700" lIns="91425" spcFirstLastPara="1" rIns="91425" wrap="square" tIns="45700">
            <a:noAutofit/>
          </a:bodyPr>
          <a:lstStyle/>
          <a:p>
            <a:pPr indent="0" lvl="0" marL="0" marR="0" rtl="0" algn="l">
              <a:lnSpc>
                <a:spcPct val="140000"/>
              </a:lnSpc>
              <a:spcBef>
                <a:spcPts val="0"/>
              </a:spcBef>
              <a:spcAft>
                <a:spcPts val="0"/>
              </a:spcAft>
              <a:buClr>
                <a:schemeClr val="dk1"/>
              </a:buClr>
              <a:buSzPts val="4000"/>
              <a:buFont typeface="Calibri"/>
              <a:buNone/>
            </a:pPr>
            <a:r>
              <a:rPr b="0" i="0" lang="en-GB" sz="4000" u="none" cap="none" strike="noStrike">
                <a:solidFill>
                  <a:schemeClr val="lt1"/>
                </a:solidFill>
                <a:latin typeface="Calibri"/>
                <a:ea typeface="Calibri"/>
                <a:cs typeface="Calibri"/>
                <a:sym typeface="Calibri"/>
              </a:rPr>
              <a:t>4. Beskriv dina produkter och tjänster</a:t>
            </a:r>
            <a:endParaRPr b="1" i="0" sz="40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8"/>
          <p:cNvSpPr txBox="1"/>
          <p:nvPr>
            <p:ph idx="1" type="body"/>
          </p:nvPr>
        </p:nvSpPr>
        <p:spPr>
          <a:xfrm>
            <a:off x="6096000" y="1490134"/>
            <a:ext cx="4983265" cy="4284134"/>
          </a:xfrm>
          <a:prstGeom prst="rect">
            <a:avLst/>
          </a:prstGeom>
          <a:noFill/>
          <a:ln>
            <a:noFill/>
          </a:ln>
        </p:spPr>
        <p:txBody>
          <a:bodyPr anchorCtr="0" anchor="t" bIns="45700" lIns="91425" spcFirstLastPara="1" rIns="91425" wrap="square" tIns="45700">
            <a:normAutofit/>
          </a:bodyPr>
          <a:lstStyle/>
          <a:p>
            <a:pPr indent="-342900" lvl="0" marL="342900" rtl="0" algn="l">
              <a:lnSpc>
                <a:spcPct val="140000"/>
              </a:lnSpc>
              <a:spcBef>
                <a:spcPts val="0"/>
              </a:spcBef>
              <a:spcAft>
                <a:spcPts val="0"/>
              </a:spcAft>
              <a:buSzPts val="2000"/>
              <a:buChar char="•"/>
            </a:pPr>
            <a:r>
              <a:rPr lang="en-GB"/>
              <a:t>Långivare och investerare kommer vilja veta vad som skiljer din produkt från dina konkurrenters.</a:t>
            </a:r>
            <a:endParaRPr/>
          </a:p>
          <a:p>
            <a:pPr indent="0" lvl="0" marL="0" rtl="0" algn="l">
              <a:lnSpc>
                <a:spcPct val="140000"/>
              </a:lnSpc>
              <a:spcBef>
                <a:spcPts val="0"/>
              </a:spcBef>
              <a:spcAft>
                <a:spcPts val="0"/>
              </a:spcAft>
              <a:buSzPts val="2000"/>
              <a:buNone/>
            </a:pPr>
            <a:r>
              <a:t/>
            </a:r>
            <a:endParaRPr/>
          </a:p>
          <a:p>
            <a:pPr indent="-342900" lvl="0" marL="342900" rtl="0" algn="l">
              <a:lnSpc>
                <a:spcPct val="140000"/>
              </a:lnSpc>
              <a:spcBef>
                <a:spcPts val="0"/>
              </a:spcBef>
              <a:spcAft>
                <a:spcPts val="0"/>
              </a:spcAft>
              <a:buSzPts val="2000"/>
              <a:buChar char="•"/>
            </a:pPr>
            <a:r>
              <a:rPr lang="en-GB"/>
              <a:t>Här förklarar du vilka dina konkurrenter är. Diskutera vad de gör bra och peka på vad du kan göra bättre. Om du riktar in dig på en ny marknad, beskriv den.</a:t>
            </a:r>
            <a:endParaRPr b="1" sz="2400"/>
          </a:p>
        </p:txBody>
      </p:sp>
      <p:sp>
        <p:nvSpPr>
          <p:cNvPr id="623" name="Google Shape;623;p8"/>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624" name="Google Shape;624;p8"/>
          <p:cNvPicPr preferRelativeResize="0"/>
          <p:nvPr/>
        </p:nvPicPr>
        <p:blipFill rotWithShape="1">
          <a:blip r:embed="rId3">
            <a:alphaModFix/>
          </a:blip>
          <a:srcRect b="0" l="0" r="0" t="0"/>
          <a:stretch/>
        </p:blipFill>
        <p:spPr>
          <a:xfrm>
            <a:off x="10098157" y="204240"/>
            <a:ext cx="1793805" cy="548688"/>
          </a:xfrm>
          <a:prstGeom prst="rect">
            <a:avLst/>
          </a:prstGeom>
          <a:noFill/>
          <a:ln>
            <a:noFill/>
          </a:ln>
        </p:spPr>
      </p:pic>
      <p:pic>
        <p:nvPicPr>
          <p:cNvPr id="625" name="Google Shape;625;p8"/>
          <p:cNvPicPr preferRelativeResize="0"/>
          <p:nvPr/>
        </p:nvPicPr>
        <p:blipFill rotWithShape="1">
          <a:blip r:embed="rId4">
            <a:alphaModFix/>
          </a:blip>
          <a:srcRect b="0" l="0" r="0" t="0"/>
          <a:stretch/>
        </p:blipFill>
        <p:spPr>
          <a:xfrm>
            <a:off x="14823" y="0"/>
            <a:ext cx="1443273" cy="1490134"/>
          </a:xfrm>
          <a:prstGeom prst="rect">
            <a:avLst/>
          </a:prstGeom>
          <a:noFill/>
          <a:ln>
            <a:noFill/>
          </a:ln>
        </p:spPr>
      </p:pic>
      <p:sp>
        <p:nvSpPr>
          <p:cNvPr id="626" name="Google Shape;626;p8"/>
          <p:cNvSpPr txBox="1"/>
          <p:nvPr/>
        </p:nvSpPr>
        <p:spPr>
          <a:xfrm>
            <a:off x="873306" y="2102946"/>
            <a:ext cx="3340349" cy="2652107"/>
          </a:xfrm>
          <a:prstGeom prst="rect">
            <a:avLst/>
          </a:prstGeom>
          <a:noFill/>
          <a:ln>
            <a:noFill/>
          </a:ln>
        </p:spPr>
        <p:txBody>
          <a:bodyPr anchorCtr="0" anchor="b" bIns="45700" lIns="91425" spcFirstLastPara="1" rIns="91425" wrap="square" tIns="45700">
            <a:noAutofit/>
          </a:bodyPr>
          <a:lstStyle/>
          <a:p>
            <a:pPr indent="0" lvl="0" marL="0" marR="0" rtl="0" algn="l">
              <a:lnSpc>
                <a:spcPct val="140000"/>
              </a:lnSpc>
              <a:spcBef>
                <a:spcPts val="0"/>
              </a:spcBef>
              <a:spcAft>
                <a:spcPts val="0"/>
              </a:spcAft>
              <a:buClr>
                <a:schemeClr val="dk1"/>
              </a:buClr>
              <a:buSzPts val="4000"/>
              <a:buFont typeface="Calibri"/>
              <a:buNone/>
            </a:pPr>
            <a:r>
              <a:rPr b="0" i="0" lang="en-GB" sz="4000" u="none" cap="none" strike="noStrike">
                <a:solidFill>
                  <a:schemeClr val="lt1"/>
                </a:solidFill>
                <a:latin typeface="Calibri"/>
                <a:ea typeface="Calibri"/>
                <a:cs typeface="Calibri"/>
                <a:sym typeface="Calibri"/>
              </a:rPr>
              <a:t>5. Gör din marknads-</a:t>
            </a:r>
            <a:endParaRPr b="0" i="0" sz="4000" u="none" cap="none" strike="noStrike">
              <a:solidFill>
                <a:schemeClr val="lt1"/>
              </a:solidFill>
              <a:latin typeface="Calibri"/>
              <a:ea typeface="Calibri"/>
              <a:cs typeface="Calibri"/>
              <a:sym typeface="Calibri"/>
            </a:endParaRPr>
          </a:p>
          <a:p>
            <a:pPr indent="0" lvl="0" marL="0" marR="0" rtl="0" algn="l">
              <a:lnSpc>
                <a:spcPct val="140000"/>
              </a:lnSpc>
              <a:spcBef>
                <a:spcPts val="0"/>
              </a:spcBef>
              <a:spcAft>
                <a:spcPts val="0"/>
              </a:spcAft>
              <a:buClr>
                <a:schemeClr val="dk1"/>
              </a:buClr>
              <a:buSzPts val="4000"/>
              <a:buFont typeface="Calibri"/>
              <a:buNone/>
            </a:pPr>
            <a:r>
              <a:rPr b="0" i="0" lang="en-GB" sz="4000" u="none" cap="none" strike="noStrike">
                <a:solidFill>
                  <a:schemeClr val="lt1"/>
                </a:solidFill>
                <a:latin typeface="Calibri"/>
                <a:ea typeface="Calibri"/>
                <a:cs typeface="Calibri"/>
                <a:sym typeface="Calibri"/>
              </a:rPr>
              <a:t>research</a:t>
            </a:r>
            <a:endParaRPr b="1" i="0" sz="40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9"/>
          <p:cNvSpPr txBox="1"/>
          <p:nvPr>
            <p:ph idx="1" type="body"/>
          </p:nvPr>
        </p:nvSpPr>
        <p:spPr>
          <a:xfrm>
            <a:off x="5458194" y="1286931"/>
            <a:ext cx="6564930" cy="5295047"/>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40000"/>
              </a:lnSpc>
              <a:spcBef>
                <a:spcPts val="1000"/>
              </a:spcBef>
              <a:spcAft>
                <a:spcPts val="0"/>
              </a:spcAft>
              <a:buSzPct val="108107"/>
              <a:buNone/>
            </a:pPr>
            <a:r>
              <a:rPr lang="en-GB"/>
              <a:t>Här kan du beskriva hur du planerar att få kunder att köpa dina produkter eller tjänster, eller hur du kan utveckla kundlojalitet som leder till återkommande affärer.</a:t>
            </a:r>
            <a:endParaRPr/>
          </a:p>
          <a:p>
            <a:pPr indent="0" lvl="0" marL="0" rtl="0" algn="l">
              <a:lnSpc>
                <a:spcPct val="140000"/>
              </a:lnSpc>
              <a:spcBef>
                <a:spcPts val="1000"/>
              </a:spcBef>
              <a:spcAft>
                <a:spcPts val="0"/>
              </a:spcAft>
              <a:buSzPct val="108107"/>
              <a:buNone/>
            </a:pPr>
            <a:r>
              <a:t/>
            </a:r>
            <a:endParaRPr b="1"/>
          </a:p>
          <a:p>
            <a:pPr indent="0" lvl="0" marL="0" rtl="0" algn="l">
              <a:lnSpc>
                <a:spcPct val="140000"/>
              </a:lnSpc>
              <a:spcBef>
                <a:spcPts val="1000"/>
              </a:spcBef>
              <a:spcAft>
                <a:spcPts val="0"/>
              </a:spcAft>
              <a:buClr>
                <a:schemeClr val="dk1"/>
              </a:buClr>
              <a:buSzPct val="108107"/>
              <a:buNone/>
            </a:pPr>
            <a:r>
              <a:rPr b="1" lang="en-GB"/>
              <a:t>Var positionerar du din produkt eller tjänst på marknaden?</a:t>
            </a:r>
            <a:endParaRPr/>
          </a:p>
          <a:p>
            <a:pPr indent="-218302" lvl="0" marL="228600" rtl="0" algn="l">
              <a:lnSpc>
                <a:spcPct val="140000"/>
              </a:lnSpc>
              <a:spcBef>
                <a:spcPts val="1000"/>
              </a:spcBef>
              <a:spcAft>
                <a:spcPts val="0"/>
              </a:spcAft>
              <a:buClr>
                <a:schemeClr val="dk1"/>
              </a:buClr>
              <a:buSzPct val="108107"/>
              <a:buFont typeface="Arial"/>
              <a:buChar char="•"/>
            </a:pPr>
            <a:r>
              <a:rPr lang="en-GB"/>
              <a:t>Är det hög kvalitet och högt pris</a:t>
            </a:r>
            <a:r>
              <a:rPr lang="en-GB" sz="2000"/>
              <a:t>?</a:t>
            </a:r>
            <a:endParaRPr/>
          </a:p>
          <a:p>
            <a:pPr indent="-218302" lvl="0" marL="228600" rtl="0" algn="l">
              <a:lnSpc>
                <a:spcPct val="140000"/>
              </a:lnSpc>
              <a:spcBef>
                <a:spcPts val="1000"/>
              </a:spcBef>
              <a:spcAft>
                <a:spcPts val="0"/>
              </a:spcAft>
              <a:buClr>
                <a:schemeClr val="dk1"/>
              </a:buClr>
              <a:buSzPct val="108107"/>
              <a:buFont typeface="Arial"/>
              <a:buChar char="•"/>
            </a:pPr>
            <a:r>
              <a:rPr lang="en-GB"/>
              <a:t>Marknadsförs den som en specialprodukt p.g.a. speciella egenskaper?</a:t>
            </a:r>
            <a:endParaRPr/>
          </a:p>
          <a:p>
            <a:pPr indent="-218302" lvl="0" marL="228600" rtl="0" algn="l">
              <a:lnSpc>
                <a:spcPct val="140000"/>
              </a:lnSpc>
              <a:spcBef>
                <a:spcPts val="1000"/>
              </a:spcBef>
              <a:spcAft>
                <a:spcPts val="0"/>
              </a:spcAft>
              <a:buClr>
                <a:schemeClr val="dk1"/>
              </a:buClr>
              <a:buSzPct val="108107"/>
              <a:buFont typeface="Arial"/>
              <a:buChar char="•"/>
            </a:pPr>
            <a:r>
              <a:rPr lang="en-GB"/>
              <a:t>Vilka unika fördelar erbjuder du kunderna? Exempelvis tillförlitliga produkter eller kundservice.</a:t>
            </a:r>
            <a:endParaRPr/>
          </a:p>
          <a:p>
            <a:pPr indent="-218302" lvl="0" marL="228600" rtl="0" algn="l">
              <a:lnSpc>
                <a:spcPct val="140000"/>
              </a:lnSpc>
              <a:spcBef>
                <a:spcPts val="1000"/>
              </a:spcBef>
              <a:spcAft>
                <a:spcPts val="0"/>
              </a:spcAft>
              <a:buClr>
                <a:schemeClr val="dk1"/>
              </a:buClr>
              <a:buSzPct val="108107"/>
              <a:buFont typeface="Arial"/>
              <a:buChar char="•"/>
            </a:pPr>
            <a:r>
              <a:rPr lang="en-GB"/>
              <a:t>Vilka av dessa fördelar tänker du fokusera på?</a:t>
            </a:r>
            <a:endParaRPr/>
          </a:p>
          <a:p>
            <a:pPr indent="0" lvl="0" marL="0" rtl="0" algn="l">
              <a:lnSpc>
                <a:spcPct val="90000"/>
              </a:lnSpc>
              <a:spcBef>
                <a:spcPts val="1000"/>
              </a:spcBef>
              <a:spcAft>
                <a:spcPts val="0"/>
              </a:spcAft>
              <a:buClr>
                <a:schemeClr val="dk1"/>
              </a:buClr>
              <a:buSzPct val="108108"/>
              <a:buNone/>
            </a:pPr>
            <a:r>
              <a:t/>
            </a:r>
            <a:endParaRPr b="1" sz="2400"/>
          </a:p>
          <a:p>
            <a:pPr indent="-50800" lvl="0" marL="228600" rtl="0" algn="l">
              <a:lnSpc>
                <a:spcPct val="90000"/>
              </a:lnSpc>
              <a:spcBef>
                <a:spcPts val="1000"/>
              </a:spcBef>
              <a:spcAft>
                <a:spcPts val="0"/>
              </a:spcAft>
              <a:buClr>
                <a:schemeClr val="dk1"/>
              </a:buClr>
              <a:buSzPct val="108108"/>
              <a:buNone/>
            </a:pPr>
            <a:r>
              <a:t/>
            </a:r>
            <a:endParaRPr sz="2800"/>
          </a:p>
        </p:txBody>
      </p:sp>
      <p:sp>
        <p:nvSpPr>
          <p:cNvPr id="632" name="Google Shape;632;p9"/>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633" name="Google Shape;633;p9"/>
          <p:cNvPicPr preferRelativeResize="0"/>
          <p:nvPr/>
        </p:nvPicPr>
        <p:blipFill rotWithShape="1">
          <a:blip r:embed="rId3">
            <a:alphaModFix/>
          </a:blip>
          <a:srcRect b="0" l="0" r="0" t="0"/>
          <a:stretch/>
        </p:blipFill>
        <p:spPr>
          <a:xfrm>
            <a:off x="10099583" y="172917"/>
            <a:ext cx="1792379" cy="548688"/>
          </a:xfrm>
          <a:prstGeom prst="rect">
            <a:avLst/>
          </a:prstGeom>
          <a:noFill/>
          <a:ln>
            <a:noFill/>
          </a:ln>
        </p:spPr>
      </p:pic>
      <p:pic>
        <p:nvPicPr>
          <p:cNvPr id="634" name="Google Shape;634;p9"/>
          <p:cNvPicPr preferRelativeResize="0"/>
          <p:nvPr/>
        </p:nvPicPr>
        <p:blipFill rotWithShape="1">
          <a:blip r:embed="rId4">
            <a:alphaModFix/>
          </a:blip>
          <a:srcRect b="0" l="0" r="0" t="0"/>
          <a:stretch/>
        </p:blipFill>
        <p:spPr>
          <a:xfrm>
            <a:off x="14823" y="0"/>
            <a:ext cx="1443273" cy="1490134"/>
          </a:xfrm>
          <a:prstGeom prst="rect">
            <a:avLst/>
          </a:prstGeom>
          <a:noFill/>
          <a:ln>
            <a:noFill/>
          </a:ln>
        </p:spPr>
      </p:pic>
      <p:sp>
        <p:nvSpPr>
          <p:cNvPr id="635" name="Google Shape;635;p9"/>
          <p:cNvSpPr txBox="1"/>
          <p:nvPr/>
        </p:nvSpPr>
        <p:spPr>
          <a:xfrm>
            <a:off x="873306" y="2102946"/>
            <a:ext cx="3340200" cy="2652000"/>
          </a:xfrm>
          <a:prstGeom prst="rect">
            <a:avLst/>
          </a:prstGeom>
          <a:noFill/>
          <a:ln>
            <a:noFill/>
          </a:ln>
        </p:spPr>
        <p:txBody>
          <a:bodyPr anchorCtr="0" anchor="b" bIns="45700" lIns="91425" spcFirstLastPara="1" rIns="91425" wrap="square" tIns="45700">
            <a:noAutofit/>
          </a:bodyPr>
          <a:lstStyle/>
          <a:p>
            <a:pPr indent="0" lvl="0" marL="0" marR="0" rtl="0" algn="l">
              <a:lnSpc>
                <a:spcPct val="140000"/>
              </a:lnSpc>
              <a:spcBef>
                <a:spcPts val="0"/>
              </a:spcBef>
              <a:spcAft>
                <a:spcPts val="0"/>
              </a:spcAft>
              <a:buClr>
                <a:schemeClr val="dk1"/>
              </a:buClr>
              <a:buSzPts val="4000"/>
              <a:buFont typeface="Calibri"/>
              <a:buNone/>
            </a:pPr>
            <a:r>
              <a:rPr b="0" i="0" lang="en-GB" sz="3500" u="none" cap="none" strike="noStrike">
                <a:solidFill>
                  <a:schemeClr val="lt1"/>
                </a:solidFill>
                <a:latin typeface="Calibri"/>
                <a:ea typeface="Calibri"/>
                <a:cs typeface="Calibri"/>
                <a:sym typeface="Calibri"/>
              </a:rPr>
              <a:t>6. Beskriv din marknads</a:t>
            </a:r>
            <a:r>
              <a:rPr b="0" i="0" lang="en-GB" sz="3500" u="none" cap="none" strike="noStrike">
                <a:solidFill>
                  <a:schemeClr val="lt1"/>
                </a:solidFill>
                <a:latin typeface="Calibri"/>
                <a:ea typeface="Calibri"/>
                <a:cs typeface="Calibri"/>
                <a:sym typeface="Calibri"/>
              </a:rPr>
              <a:t>förings- och försäljnings-</a:t>
            </a:r>
            <a:endParaRPr b="0" i="0" sz="3500" u="none" cap="none" strike="noStrike">
              <a:solidFill>
                <a:schemeClr val="lt1"/>
              </a:solidFill>
              <a:latin typeface="Calibri"/>
              <a:ea typeface="Calibri"/>
              <a:cs typeface="Calibri"/>
              <a:sym typeface="Calibri"/>
            </a:endParaRPr>
          </a:p>
          <a:p>
            <a:pPr indent="0" lvl="0" marL="0" marR="0" rtl="0" algn="l">
              <a:lnSpc>
                <a:spcPct val="140000"/>
              </a:lnSpc>
              <a:spcBef>
                <a:spcPts val="0"/>
              </a:spcBef>
              <a:spcAft>
                <a:spcPts val="0"/>
              </a:spcAft>
              <a:buClr>
                <a:schemeClr val="dk1"/>
              </a:buClr>
              <a:buSzPts val="4000"/>
              <a:buFont typeface="Calibri"/>
              <a:buNone/>
            </a:pPr>
            <a:r>
              <a:rPr b="0" i="0" lang="en-GB" sz="3500" u="none" cap="none" strike="noStrike">
                <a:solidFill>
                  <a:schemeClr val="lt1"/>
                </a:solidFill>
                <a:latin typeface="Calibri"/>
                <a:ea typeface="Calibri"/>
                <a:cs typeface="Calibri"/>
                <a:sym typeface="Calibri"/>
              </a:rPr>
              <a:t>plan</a:t>
            </a:r>
            <a:r>
              <a:rPr b="0" i="0" lang="en-GB" sz="3400" u="none" cap="none" strike="noStrike">
                <a:solidFill>
                  <a:schemeClr val="lt1"/>
                </a:solidFill>
                <a:latin typeface="Calibri"/>
                <a:ea typeface="Calibri"/>
                <a:cs typeface="Calibri"/>
                <a:sym typeface="Calibri"/>
              </a:rPr>
              <a:t> </a:t>
            </a:r>
            <a:endParaRPr b="1" i="0" sz="3400" u="none" cap="none" strike="noStrik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10"/>
          <p:cNvSpPr txBox="1"/>
          <p:nvPr>
            <p:ph idx="1" type="body"/>
          </p:nvPr>
        </p:nvSpPr>
        <p:spPr>
          <a:xfrm>
            <a:off x="5880727" y="1490134"/>
            <a:ext cx="5638173" cy="454156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40000"/>
              </a:lnSpc>
              <a:spcBef>
                <a:spcPts val="0"/>
              </a:spcBef>
              <a:spcAft>
                <a:spcPts val="0"/>
              </a:spcAft>
              <a:buClr>
                <a:schemeClr val="dk1"/>
              </a:buClr>
              <a:buSzPct val="100000"/>
              <a:buNone/>
            </a:pPr>
            <a:r>
              <a:rPr b="1" lang="en-GB"/>
              <a:t>Vilka försäljningskanaler använder du för att nå dina kundgrupper?</a:t>
            </a:r>
            <a:endParaRPr/>
          </a:p>
          <a:p>
            <a:pPr indent="-219075" lvl="0" marL="228600" rtl="0" algn="l">
              <a:lnSpc>
                <a:spcPct val="140000"/>
              </a:lnSpc>
              <a:spcBef>
                <a:spcPts val="1000"/>
              </a:spcBef>
              <a:spcAft>
                <a:spcPts val="0"/>
              </a:spcAft>
              <a:buClr>
                <a:schemeClr val="dk1"/>
              </a:buClr>
              <a:buSzPct val="100000"/>
              <a:buFont typeface="Arial"/>
              <a:buChar char="•"/>
            </a:pPr>
            <a:r>
              <a:rPr lang="en-GB"/>
              <a:t>Säljer du t.ex. direkt till kunden eller genom återförsäljare/agenter? Säljer du på nätet?</a:t>
            </a:r>
            <a:endParaRPr/>
          </a:p>
          <a:p>
            <a:pPr indent="-219075" lvl="0" marL="228600" rtl="0" algn="l">
              <a:lnSpc>
                <a:spcPct val="140000"/>
              </a:lnSpc>
              <a:spcBef>
                <a:spcPts val="1000"/>
              </a:spcBef>
              <a:spcAft>
                <a:spcPts val="0"/>
              </a:spcAft>
              <a:buClr>
                <a:schemeClr val="dk1"/>
              </a:buClr>
              <a:buSzPct val="100000"/>
              <a:buFont typeface="Arial"/>
              <a:buChar char="•"/>
            </a:pPr>
            <a:r>
              <a:rPr lang="en-GB"/>
              <a:t>Jämför dina nuvarande kanaler med andra alternativ. Notera vilka distributionskanaler som används av dina konkurrenter.</a:t>
            </a:r>
            <a:endParaRPr/>
          </a:p>
          <a:p>
            <a:pPr indent="-219075" lvl="0" marL="228600" rtl="0" algn="l">
              <a:lnSpc>
                <a:spcPct val="140000"/>
              </a:lnSpc>
              <a:spcBef>
                <a:spcPts val="1000"/>
              </a:spcBef>
              <a:spcAft>
                <a:spcPts val="0"/>
              </a:spcAft>
              <a:buClr>
                <a:schemeClr val="dk1"/>
              </a:buClr>
              <a:buSzPct val="100000"/>
              <a:buFont typeface="Arial"/>
              <a:buChar char="•"/>
            </a:pPr>
            <a:r>
              <a:rPr lang="en-GB"/>
              <a:t>Titta på vad som är positivt och negativt med dina valda distributionskanaler.</a:t>
            </a:r>
            <a:endParaRPr/>
          </a:p>
          <a:p>
            <a:pPr indent="0" lvl="0" marL="0" rtl="0" algn="l">
              <a:lnSpc>
                <a:spcPct val="90000"/>
              </a:lnSpc>
              <a:spcBef>
                <a:spcPts val="1000"/>
              </a:spcBef>
              <a:spcAft>
                <a:spcPts val="0"/>
              </a:spcAft>
              <a:buClr>
                <a:schemeClr val="dk1"/>
              </a:buClr>
              <a:buSzPct val="100000"/>
              <a:buNone/>
            </a:pPr>
            <a:r>
              <a:t/>
            </a:r>
            <a:endParaRPr b="1" sz="2400"/>
          </a:p>
          <a:p>
            <a:pPr indent="-50800" lvl="0" marL="228600" rtl="0" algn="l">
              <a:lnSpc>
                <a:spcPct val="90000"/>
              </a:lnSpc>
              <a:spcBef>
                <a:spcPts val="1000"/>
              </a:spcBef>
              <a:spcAft>
                <a:spcPts val="0"/>
              </a:spcAft>
              <a:buClr>
                <a:schemeClr val="dk1"/>
              </a:buClr>
              <a:buSzPct val="100000"/>
              <a:buNone/>
            </a:pPr>
            <a:r>
              <a:t/>
            </a:r>
            <a:endParaRPr sz="2800"/>
          </a:p>
        </p:txBody>
      </p:sp>
      <p:sp>
        <p:nvSpPr>
          <p:cNvPr id="641" name="Google Shape;641;p10"/>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642" name="Google Shape;642;p10"/>
          <p:cNvPicPr preferRelativeResize="0"/>
          <p:nvPr/>
        </p:nvPicPr>
        <p:blipFill rotWithShape="1">
          <a:blip r:embed="rId3">
            <a:alphaModFix/>
          </a:blip>
          <a:srcRect b="0" l="0" r="0" t="0"/>
          <a:stretch/>
        </p:blipFill>
        <p:spPr>
          <a:xfrm>
            <a:off x="10099583" y="172917"/>
            <a:ext cx="1792379" cy="548688"/>
          </a:xfrm>
          <a:prstGeom prst="rect">
            <a:avLst/>
          </a:prstGeom>
          <a:noFill/>
          <a:ln>
            <a:noFill/>
          </a:ln>
        </p:spPr>
      </p:pic>
      <p:pic>
        <p:nvPicPr>
          <p:cNvPr id="643" name="Google Shape;643;p10"/>
          <p:cNvPicPr preferRelativeResize="0"/>
          <p:nvPr/>
        </p:nvPicPr>
        <p:blipFill rotWithShape="1">
          <a:blip r:embed="rId4">
            <a:alphaModFix/>
          </a:blip>
          <a:srcRect b="0" l="0" r="0" t="0"/>
          <a:stretch/>
        </p:blipFill>
        <p:spPr>
          <a:xfrm>
            <a:off x="14823" y="0"/>
            <a:ext cx="1443273" cy="1490134"/>
          </a:xfrm>
          <a:prstGeom prst="rect">
            <a:avLst/>
          </a:prstGeom>
          <a:noFill/>
          <a:ln>
            <a:noFill/>
          </a:ln>
        </p:spPr>
      </p:pic>
      <p:sp>
        <p:nvSpPr>
          <p:cNvPr id="644" name="Google Shape;644;p10"/>
          <p:cNvSpPr txBox="1"/>
          <p:nvPr/>
        </p:nvSpPr>
        <p:spPr>
          <a:xfrm>
            <a:off x="873306" y="2102946"/>
            <a:ext cx="3340349" cy="2652107"/>
          </a:xfrm>
          <a:prstGeom prst="rect">
            <a:avLst/>
          </a:prstGeom>
          <a:noFill/>
          <a:ln>
            <a:noFill/>
          </a:ln>
        </p:spPr>
        <p:txBody>
          <a:bodyPr anchorCtr="0" anchor="b" bIns="45700" lIns="91425" spcFirstLastPara="1" rIns="91425" wrap="square" tIns="45700">
            <a:noAutofit/>
          </a:bodyPr>
          <a:lstStyle/>
          <a:p>
            <a:pPr indent="0" lvl="0" marL="0" rtl="0" algn="l">
              <a:lnSpc>
                <a:spcPct val="140000"/>
              </a:lnSpc>
              <a:spcBef>
                <a:spcPts val="0"/>
              </a:spcBef>
              <a:spcAft>
                <a:spcPts val="0"/>
              </a:spcAft>
              <a:buClr>
                <a:schemeClr val="dk1"/>
              </a:buClr>
              <a:buSzPts val="4000"/>
              <a:buFont typeface="Calibri"/>
              <a:buNone/>
            </a:pPr>
            <a:r>
              <a:rPr lang="en-GB" sz="3500">
                <a:solidFill>
                  <a:schemeClr val="lt1"/>
                </a:solidFill>
                <a:latin typeface="Calibri"/>
                <a:ea typeface="Calibri"/>
                <a:cs typeface="Calibri"/>
                <a:sym typeface="Calibri"/>
              </a:rPr>
              <a:t>6. Beskriv din marknadsförings- och försäljnings-</a:t>
            </a:r>
            <a:endParaRPr sz="3500">
              <a:solidFill>
                <a:schemeClr val="lt1"/>
              </a:solidFill>
              <a:latin typeface="Calibri"/>
              <a:ea typeface="Calibri"/>
              <a:cs typeface="Calibri"/>
              <a:sym typeface="Calibri"/>
            </a:endParaRPr>
          </a:p>
          <a:p>
            <a:pPr indent="0" lvl="0" marL="0" marR="0" rtl="0" algn="l">
              <a:lnSpc>
                <a:spcPct val="140000"/>
              </a:lnSpc>
              <a:spcBef>
                <a:spcPts val="0"/>
              </a:spcBef>
              <a:spcAft>
                <a:spcPts val="0"/>
              </a:spcAft>
              <a:buClr>
                <a:schemeClr val="dk1"/>
              </a:buClr>
              <a:buSzPts val="4000"/>
              <a:buFont typeface="Calibri"/>
              <a:buNone/>
            </a:pPr>
            <a:r>
              <a:rPr lang="en-GB" sz="3500">
                <a:solidFill>
                  <a:schemeClr val="lt1"/>
                </a:solidFill>
                <a:latin typeface="Calibri"/>
                <a:ea typeface="Calibri"/>
                <a:cs typeface="Calibri"/>
                <a:sym typeface="Calibri"/>
              </a:rPr>
              <a:t>plan</a:t>
            </a:r>
            <a:r>
              <a:rPr b="0" i="0" lang="en-GB" sz="4000" u="none" cap="none" strike="noStrike">
                <a:solidFill>
                  <a:schemeClr val="lt1"/>
                </a:solidFill>
                <a:latin typeface="Calibri"/>
                <a:ea typeface="Calibri"/>
                <a:cs typeface="Calibri"/>
                <a:sym typeface="Calibri"/>
              </a:rPr>
              <a:t> </a:t>
            </a:r>
            <a:endParaRPr b="1" i="0" sz="4000" u="none" cap="none" strike="noStrik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75"/>
          <p:cNvSpPr txBox="1"/>
          <p:nvPr>
            <p:ph idx="1" type="body"/>
          </p:nvPr>
        </p:nvSpPr>
        <p:spPr>
          <a:xfrm>
            <a:off x="5547741" y="929906"/>
            <a:ext cx="6157690" cy="5652072"/>
          </a:xfrm>
          <a:prstGeom prst="rect">
            <a:avLst/>
          </a:prstGeom>
          <a:noFill/>
          <a:ln>
            <a:noFill/>
          </a:ln>
        </p:spPr>
        <p:txBody>
          <a:bodyPr anchorCtr="0" anchor="t" bIns="45700" lIns="91425" spcFirstLastPara="1" rIns="91425" wrap="square" tIns="45700">
            <a:normAutofit fontScale="47500"/>
          </a:bodyPr>
          <a:lstStyle/>
          <a:p>
            <a:pPr indent="-338281" lvl="0" marL="457200" rtl="0" algn="l">
              <a:lnSpc>
                <a:spcPct val="140000"/>
              </a:lnSpc>
              <a:spcBef>
                <a:spcPts val="1000"/>
              </a:spcBef>
              <a:spcAft>
                <a:spcPts val="0"/>
              </a:spcAft>
              <a:buSzPct val="125391"/>
              <a:buChar char="•"/>
            </a:pPr>
            <a:r>
              <a:rPr lang="en-GB" sz="2900"/>
              <a:t>Om du har ett nystartat företag så kanske du inte vet så mycket om din verksamhets ekonomi ännu. Men om du har ett etablerat företag så kan du skriva inkomst- eller resultaträkningar, en balansräkning som listar dina tillgångar och skulder samt en kassaflödesanalys som visar hur pengar kommer och går i företaget.</a:t>
            </a:r>
            <a:endParaRPr/>
          </a:p>
          <a:p>
            <a:pPr indent="0" lvl="0" marL="101600" rtl="0" algn="l">
              <a:lnSpc>
                <a:spcPct val="140000"/>
              </a:lnSpc>
              <a:spcBef>
                <a:spcPts val="1000"/>
              </a:spcBef>
              <a:spcAft>
                <a:spcPts val="0"/>
              </a:spcAft>
              <a:buSzPct val="125391"/>
              <a:buNone/>
            </a:pPr>
            <a:r>
              <a:rPr lang="en-GB" sz="2900"/>
              <a:t>Du kan även lägga till mätvärden som:</a:t>
            </a:r>
            <a:endParaRPr/>
          </a:p>
          <a:p>
            <a:pPr indent="-338281" lvl="0" marL="457200" rtl="0" algn="l">
              <a:lnSpc>
                <a:spcPct val="140000"/>
              </a:lnSpc>
              <a:spcBef>
                <a:spcPts val="1000"/>
              </a:spcBef>
              <a:spcAft>
                <a:spcPts val="0"/>
              </a:spcAft>
              <a:buSzPct val="125391"/>
              <a:buChar char="•"/>
            </a:pPr>
            <a:r>
              <a:rPr b="1" lang="en-GB" sz="2900"/>
              <a:t>Nettovinstmarginal</a:t>
            </a:r>
            <a:r>
              <a:rPr lang="en-GB" sz="2900"/>
              <a:t>: procentandelen av intäkterna du behåller som nettoinkomst.</a:t>
            </a:r>
            <a:endParaRPr/>
          </a:p>
          <a:p>
            <a:pPr indent="-338281" lvl="0" marL="457200" rtl="0" algn="l">
              <a:lnSpc>
                <a:spcPct val="140000"/>
              </a:lnSpc>
              <a:spcBef>
                <a:spcPts val="1000"/>
              </a:spcBef>
              <a:spcAft>
                <a:spcPts val="0"/>
              </a:spcAft>
              <a:buSzPct val="125391"/>
              <a:buChar char="•"/>
            </a:pPr>
            <a:r>
              <a:rPr b="1" lang="en-GB" sz="2900"/>
              <a:t>Aktuell ratio</a:t>
            </a:r>
            <a:r>
              <a:rPr lang="en-GB" sz="2900"/>
              <a:t>: mätning av din likviditet och förmåga att betala tillbaka skulder.</a:t>
            </a:r>
            <a:endParaRPr/>
          </a:p>
          <a:p>
            <a:pPr indent="-338281" lvl="0" marL="457200" rtl="0" algn="l">
              <a:lnSpc>
                <a:spcPct val="140000"/>
              </a:lnSpc>
              <a:spcBef>
                <a:spcPts val="1000"/>
              </a:spcBef>
              <a:spcAft>
                <a:spcPts val="0"/>
              </a:spcAft>
              <a:buSzPct val="125391"/>
              <a:buChar char="•"/>
            </a:pPr>
            <a:r>
              <a:rPr b="1" lang="en-GB" sz="2900"/>
              <a:t>Kundfordringars omsättningskvot:</a:t>
            </a:r>
            <a:r>
              <a:rPr lang="en-GB" sz="2900"/>
              <a:t> ett mått på hur ofta du samlar in fordringar per år.</a:t>
            </a:r>
            <a:endParaRPr/>
          </a:p>
          <a:p>
            <a:pPr indent="-338281" lvl="0" marL="457200" rtl="0" algn="l">
              <a:lnSpc>
                <a:spcPct val="140000"/>
              </a:lnSpc>
              <a:spcBef>
                <a:spcPts val="1000"/>
              </a:spcBef>
              <a:spcAft>
                <a:spcPts val="0"/>
              </a:spcAft>
              <a:buSzPct val="125391"/>
              <a:buChar char="•"/>
            </a:pPr>
            <a:r>
              <a:rPr lang="en-GB" sz="2900"/>
              <a:t>Här kan det vara bra att bifoga diagram och grafer för att göra det enklare att förstå hur din verksamhet mår ekonomiskt.</a:t>
            </a:r>
            <a:endParaRPr/>
          </a:p>
          <a:p>
            <a:pPr indent="-228600" lvl="0" marL="457200" rtl="0" algn="l">
              <a:lnSpc>
                <a:spcPct val="90000"/>
              </a:lnSpc>
              <a:spcBef>
                <a:spcPts val="1000"/>
              </a:spcBef>
              <a:spcAft>
                <a:spcPts val="0"/>
              </a:spcAft>
              <a:buClr>
                <a:schemeClr val="dk1"/>
              </a:buClr>
              <a:buSzPct val="181818"/>
              <a:buNone/>
            </a:pPr>
            <a:r>
              <a:t/>
            </a:r>
            <a:endParaRPr/>
          </a:p>
        </p:txBody>
      </p:sp>
      <p:sp>
        <p:nvSpPr>
          <p:cNvPr id="650" name="Google Shape;650;p75"/>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651" name="Google Shape;651;p75"/>
          <p:cNvPicPr preferRelativeResize="0"/>
          <p:nvPr/>
        </p:nvPicPr>
        <p:blipFill rotWithShape="1">
          <a:blip r:embed="rId3">
            <a:alphaModFix/>
          </a:blip>
          <a:srcRect b="0" l="0" r="0" t="0"/>
          <a:stretch/>
        </p:blipFill>
        <p:spPr>
          <a:xfrm>
            <a:off x="14823" y="0"/>
            <a:ext cx="1443273" cy="1490134"/>
          </a:xfrm>
          <a:prstGeom prst="rect">
            <a:avLst/>
          </a:prstGeom>
          <a:noFill/>
          <a:ln>
            <a:noFill/>
          </a:ln>
        </p:spPr>
      </p:pic>
      <p:sp>
        <p:nvSpPr>
          <p:cNvPr id="652" name="Google Shape;652;p75"/>
          <p:cNvSpPr txBox="1"/>
          <p:nvPr/>
        </p:nvSpPr>
        <p:spPr>
          <a:xfrm>
            <a:off x="811428" y="1796540"/>
            <a:ext cx="3340349" cy="3264919"/>
          </a:xfrm>
          <a:prstGeom prst="rect">
            <a:avLst/>
          </a:prstGeom>
          <a:noFill/>
          <a:ln>
            <a:noFill/>
          </a:ln>
        </p:spPr>
        <p:txBody>
          <a:bodyPr anchorCtr="0" anchor="b" bIns="45700" lIns="91425" spcFirstLastPara="1" rIns="91425" wrap="square" tIns="45700">
            <a:noAutofit/>
          </a:bodyPr>
          <a:lstStyle/>
          <a:p>
            <a:pPr indent="0" lvl="0" marL="0" marR="0" rtl="0" algn="l">
              <a:lnSpc>
                <a:spcPct val="140000"/>
              </a:lnSpc>
              <a:spcBef>
                <a:spcPts val="0"/>
              </a:spcBef>
              <a:spcAft>
                <a:spcPts val="0"/>
              </a:spcAft>
              <a:buClr>
                <a:schemeClr val="dk1"/>
              </a:buClr>
              <a:buSzPts val="4000"/>
              <a:buFont typeface="Calibri"/>
              <a:buNone/>
            </a:pPr>
            <a:r>
              <a:rPr b="0" i="0" lang="en-GB" sz="4000" u="none" cap="none" strike="noStrike">
                <a:solidFill>
                  <a:schemeClr val="lt1"/>
                </a:solidFill>
                <a:latin typeface="Calibri"/>
                <a:ea typeface="Calibri"/>
                <a:cs typeface="Calibri"/>
                <a:sym typeface="Calibri"/>
              </a:rPr>
              <a:t>7. Gör en affärs-</a:t>
            </a:r>
            <a:endParaRPr b="0" i="0" sz="4000" u="none" cap="none" strike="noStrike">
              <a:solidFill>
                <a:schemeClr val="lt1"/>
              </a:solidFill>
              <a:latin typeface="Calibri"/>
              <a:ea typeface="Calibri"/>
              <a:cs typeface="Calibri"/>
              <a:sym typeface="Calibri"/>
            </a:endParaRPr>
          </a:p>
          <a:p>
            <a:pPr indent="0" lvl="0" marL="0" marR="0" rtl="0" algn="l">
              <a:lnSpc>
                <a:spcPct val="140000"/>
              </a:lnSpc>
              <a:spcBef>
                <a:spcPts val="0"/>
              </a:spcBef>
              <a:spcAft>
                <a:spcPts val="0"/>
              </a:spcAft>
              <a:buClr>
                <a:schemeClr val="dk1"/>
              </a:buClr>
              <a:buSzPts val="4000"/>
              <a:buFont typeface="Calibri"/>
              <a:buNone/>
            </a:pPr>
            <a:r>
              <a:rPr b="0" i="0" lang="en-GB" sz="4000" u="none" cap="none" strike="noStrike">
                <a:solidFill>
                  <a:schemeClr val="lt1"/>
                </a:solidFill>
                <a:latin typeface="Calibri"/>
                <a:ea typeface="Calibri"/>
                <a:cs typeface="Calibri"/>
                <a:sym typeface="Calibri"/>
              </a:rPr>
              <a:t>ekonomisk analys</a:t>
            </a:r>
            <a:endParaRPr b="1" i="0" sz="4000" u="none" cap="none" strike="noStrik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76"/>
          <p:cNvSpPr txBox="1"/>
          <p:nvPr>
            <p:ph idx="1" type="body"/>
          </p:nvPr>
        </p:nvSpPr>
        <p:spPr>
          <a:xfrm>
            <a:off x="5485958" y="1306951"/>
            <a:ext cx="6219473" cy="5135142"/>
          </a:xfrm>
          <a:prstGeom prst="rect">
            <a:avLst/>
          </a:prstGeom>
          <a:noFill/>
          <a:ln>
            <a:noFill/>
          </a:ln>
        </p:spPr>
        <p:txBody>
          <a:bodyPr anchorCtr="0" anchor="t" bIns="45700" lIns="91425" spcFirstLastPara="1" rIns="91425" wrap="square" tIns="45700">
            <a:normAutofit/>
          </a:bodyPr>
          <a:lstStyle/>
          <a:p>
            <a:pPr indent="-365897" lvl="0" marL="457200" rtl="0" algn="l">
              <a:lnSpc>
                <a:spcPct val="140000"/>
              </a:lnSpc>
              <a:spcBef>
                <a:spcPts val="1000"/>
              </a:spcBef>
              <a:spcAft>
                <a:spcPts val="0"/>
              </a:spcAft>
              <a:buSzPts val="2162"/>
              <a:buChar char="•"/>
            </a:pPr>
            <a:r>
              <a:rPr lang="en-GB"/>
              <a:t>B</a:t>
            </a:r>
            <a:r>
              <a:rPr lang="en-GB"/>
              <a:t>eskriv hur ditt företag kan generera tillräckligt med vinst för att betala tillbaka ett lån eller hur investerare kan få en ordentlig avkastning.</a:t>
            </a:r>
            <a:endParaRPr/>
          </a:p>
          <a:p>
            <a:pPr indent="-365897" lvl="0" marL="457200" rtl="0" algn="l">
              <a:lnSpc>
                <a:spcPct val="140000"/>
              </a:lnSpc>
              <a:spcBef>
                <a:spcPts val="1000"/>
              </a:spcBef>
              <a:spcAft>
                <a:spcPts val="0"/>
              </a:spcAft>
              <a:buSzPts val="2162"/>
              <a:buChar char="•"/>
            </a:pPr>
            <a:r>
              <a:rPr lang="en-GB"/>
              <a:t>P</a:t>
            </a:r>
            <a:r>
              <a:rPr lang="en-GB"/>
              <a:t>resentera ditt företags försäljning, utgifter och vinstberäkningar per månad eller kvartal under minst tre år - förutsatt att du har fått ett lån.</a:t>
            </a:r>
            <a:endParaRPr/>
          </a:p>
          <a:p>
            <a:pPr indent="-365897" lvl="0" marL="457200" rtl="0" algn="l">
              <a:lnSpc>
                <a:spcPct val="140000"/>
              </a:lnSpc>
              <a:spcBef>
                <a:spcPts val="1000"/>
              </a:spcBef>
              <a:spcAft>
                <a:spcPts val="0"/>
              </a:spcAft>
              <a:buSzPts val="2162"/>
              <a:buChar char="•"/>
            </a:pPr>
            <a:r>
              <a:rPr lang="en-GB"/>
              <a:t>Analysera tidigare ekonomiska uppgifter noggrant innan du gör dina prognoser. Dina mål kan vara djärva men bör också vara realistiska.</a:t>
            </a:r>
            <a:endParaRPr/>
          </a:p>
          <a:p>
            <a:pPr indent="-228600" lvl="0" marL="457200" rtl="0" algn="l">
              <a:lnSpc>
                <a:spcPct val="90000"/>
              </a:lnSpc>
              <a:spcBef>
                <a:spcPts val="1000"/>
              </a:spcBef>
              <a:spcAft>
                <a:spcPts val="0"/>
              </a:spcAft>
              <a:buClr>
                <a:schemeClr val="dk1"/>
              </a:buClr>
              <a:buSzPts val="2162"/>
              <a:buNone/>
            </a:pPr>
            <a:r>
              <a:t/>
            </a:r>
            <a:endParaRPr/>
          </a:p>
        </p:txBody>
      </p:sp>
      <p:sp>
        <p:nvSpPr>
          <p:cNvPr id="658" name="Google Shape;658;p76"/>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659" name="Google Shape;659;p76"/>
          <p:cNvPicPr preferRelativeResize="0"/>
          <p:nvPr/>
        </p:nvPicPr>
        <p:blipFill rotWithShape="1">
          <a:blip r:embed="rId3">
            <a:alphaModFix/>
          </a:blip>
          <a:srcRect b="0" l="0" r="0" t="0"/>
          <a:stretch/>
        </p:blipFill>
        <p:spPr>
          <a:xfrm>
            <a:off x="14823" y="0"/>
            <a:ext cx="1443273" cy="1490134"/>
          </a:xfrm>
          <a:prstGeom prst="rect">
            <a:avLst/>
          </a:prstGeom>
          <a:noFill/>
          <a:ln>
            <a:noFill/>
          </a:ln>
        </p:spPr>
      </p:pic>
      <p:sp>
        <p:nvSpPr>
          <p:cNvPr id="660" name="Google Shape;660;p76"/>
          <p:cNvSpPr txBox="1"/>
          <p:nvPr/>
        </p:nvSpPr>
        <p:spPr>
          <a:xfrm>
            <a:off x="811428" y="1796540"/>
            <a:ext cx="3340349" cy="3264919"/>
          </a:xfrm>
          <a:prstGeom prst="rect">
            <a:avLst/>
          </a:prstGeom>
          <a:noFill/>
          <a:ln>
            <a:noFill/>
          </a:ln>
        </p:spPr>
        <p:txBody>
          <a:bodyPr anchorCtr="0" anchor="b" bIns="45700" lIns="91425" spcFirstLastPara="1" rIns="91425" wrap="square" tIns="45700">
            <a:noAutofit/>
          </a:bodyPr>
          <a:lstStyle/>
          <a:p>
            <a:pPr indent="0" lvl="0" marL="0" marR="0" rtl="0" algn="l">
              <a:lnSpc>
                <a:spcPct val="140000"/>
              </a:lnSpc>
              <a:spcBef>
                <a:spcPts val="0"/>
              </a:spcBef>
              <a:spcAft>
                <a:spcPts val="0"/>
              </a:spcAft>
              <a:buClr>
                <a:schemeClr val="dk1"/>
              </a:buClr>
              <a:buSzPts val="4000"/>
              <a:buFont typeface="Calibri"/>
              <a:buNone/>
            </a:pPr>
            <a:r>
              <a:rPr b="0" i="0" lang="en-GB" sz="4000" u="none" cap="none" strike="noStrike">
                <a:solidFill>
                  <a:schemeClr val="lt1"/>
                </a:solidFill>
                <a:latin typeface="Calibri"/>
                <a:ea typeface="Calibri"/>
                <a:cs typeface="Calibri"/>
                <a:sym typeface="Calibri"/>
              </a:rPr>
              <a:t>8. Gör ekonomiska prognoser</a:t>
            </a:r>
            <a:endParaRPr b="1" i="0" sz="40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14"/>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666" name="Google Shape;666;p14"/>
          <p:cNvPicPr preferRelativeResize="0"/>
          <p:nvPr/>
        </p:nvPicPr>
        <p:blipFill rotWithShape="1">
          <a:blip r:embed="rId3">
            <a:alphaModFix/>
          </a:blip>
          <a:srcRect b="0" l="0" r="0" t="0"/>
          <a:stretch/>
        </p:blipFill>
        <p:spPr>
          <a:xfrm>
            <a:off x="0" y="-8027"/>
            <a:ext cx="12192000" cy="68654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13"/>
          <p:cNvSpPr txBox="1"/>
          <p:nvPr>
            <p:ph type="title"/>
          </p:nvPr>
        </p:nvSpPr>
        <p:spPr>
          <a:xfrm>
            <a:off x="5956300" y="965546"/>
            <a:ext cx="10928100" cy="1551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GB"/>
              <a:t>Vad är en affärsplan?</a:t>
            </a:r>
            <a:endParaRPr/>
          </a:p>
        </p:txBody>
      </p:sp>
      <p:sp>
        <p:nvSpPr>
          <p:cNvPr id="510" name="Google Shape;510;p13"/>
          <p:cNvSpPr txBox="1"/>
          <p:nvPr>
            <p:ph idx="1" type="body"/>
          </p:nvPr>
        </p:nvSpPr>
        <p:spPr>
          <a:xfrm>
            <a:off x="6096000" y="2791327"/>
            <a:ext cx="5194300" cy="2840104"/>
          </a:xfrm>
          <a:prstGeom prst="rect">
            <a:avLst/>
          </a:prstGeom>
          <a:noFill/>
          <a:ln>
            <a:noFill/>
          </a:ln>
        </p:spPr>
        <p:txBody>
          <a:bodyPr anchorCtr="0" anchor="t" bIns="45700" lIns="91425" spcFirstLastPara="1" rIns="91425" wrap="square" tIns="45700">
            <a:normAutofit/>
          </a:bodyPr>
          <a:lstStyle/>
          <a:p>
            <a:pPr indent="0" lvl="0" marL="101600" rtl="0" algn="l">
              <a:lnSpc>
                <a:spcPct val="90000"/>
              </a:lnSpc>
              <a:spcBef>
                <a:spcPts val="1000"/>
              </a:spcBef>
              <a:spcAft>
                <a:spcPts val="0"/>
              </a:spcAft>
              <a:buSzPts val="2000"/>
              <a:buNone/>
            </a:pPr>
            <a:r>
              <a:rPr lang="en-GB"/>
              <a:t>En affärsplan är ett dokument med företagets mål samt metoderna och tidsramen för att uppnå dessa mål.</a:t>
            </a:r>
            <a:r>
              <a:rPr lang="en-GB"/>
              <a:t> </a:t>
            </a:r>
            <a:endParaRPr/>
          </a:p>
        </p:txBody>
      </p:sp>
      <p:sp>
        <p:nvSpPr>
          <p:cNvPr id="511" name="Google Shape;511;p13"/>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512" name="Google Shape;512;p13"/>
          <p:cNvPicPr preferRelativeResize="0"/>
          <p:nvPr/>
        </p:nvPicPr>
        <p:blipFill rotWithShape="1">
          <a:blip r:embed="rId3">
            <a:alphaModFix/>
          </a:blip>
          <a:srcRect b="0" l="0" r="0" t="0"/>
          <a:stretch/>
        </p:blipFill>
        <p:spPr>
          <a:xfrm>
            <a:off x="14823" y="0"/>
            <a:ext cx="1443273" cy="14901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15"/>
          <p:cNvSpPr txBox="1"/>
          <p:nvPr>
            <p:ph type="title"/>
          </p:nvPr>
        </p:nvSpPr>
        <p:spPr>
          <a:xfrm>
            <a:off x="371475" y="330504"/>
            <a:ext cx="11520488" cy="75882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GB"/>
              <a:t>Referens</a:t>
            </a:r>
            <a:endParaRPr/>
          </a:p>
        </p:txBody>
      </p:sp>
      <p:sp>
        <p:nvSpPr>
          <p:cNvPr id="672" name="Google Shape;672;p15"/>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673" name="Google Shape;673;p15"/>
          <p:cNvSpPr txBox="1"/>
          <p:nvPr/>
        </p:nvSpPr>
        <p:spPr>
          <a:xfrm>
            <a:off x="791605" y="1204224"/>
            <a:ext cx="9822900" cy="203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Startup donut, 2021, med åtkomst den 26 augusti 2021, </a:t>
            </a:r>
            <a:r>
              <a:rPr b="0" i="0" lang="en-GB" sz="1800" u="sng" cap="none" strike="noStrike">
                <a:solidFill>
                  <a:srgbClr val="0563C1"/>
                </a:solidFill>
                <a:latin typeface="Calibri"/>
                <a:ea typeface="Calibri"/>
                <a:cs typeface="Calibri"/>
                <a:sym typeface="Calibri"/>
                <a:hlinkClick r:id="rId3">
                  <a:extLst>
                    <a:ext uri="{A12FA001-AC4F-418D-AE19-62706E023703}">
                      <ahyp:hlinkClr val="tx"/>
                    </a:ext>
                  </a:extLst>
                </a:hlinkClick>
              </a:rPr>
              <a:t>https://www.startupdonut.co.uk/business-planning/write-a-business-plan/essential-guide-to-writing-a-business-plan</a:t>
            </a:r>
            <a:endParaRPr b="0" i="0" sz="1800" u="sng" cap="none" strike="noStrike">
              <a:solidFill>
                <a:srgbClr val="0563C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https://www.nerdwallet.com/article/small-business/business-plan</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69"/>
          <p:cNvSpPr txBox="1"/>
          <p:nvPr>
            <p:ph type="title"/>
          </p:nvPr>
        </p:nvSpPr>
        <p:spPr>
          <a:xfrm>
            <a:off x="5405118" y="88352"/>
            <a:ext cx="6095460" cy="155157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Calibri"/>
              <a:buNone/>
            </a:pPr>
            <a:r>
              <a:rPr lang="en-GB" sz="2400"/>
              <a:t>Varför skriva en affärsplan</a:t>
            </a:r>
            <a:r>
              <a:rPr lang="en-GB" sz="2400"/>
              <a:t>?</a:t>
            </a:r>
            <a:endParaRPr/>
          </a:p>
        </p:txBody>
      </p:sp>
      <p:sp>
        <p:nvSpPr>
          <p:cNvPr id="518" name="Google Shape;518;p69"/>
          <p:cNvSpPr txBox="1"/>
          <p:nvPr>
            <p:ph idx="1" type="body"/>
          </p:nvPr>
        </p:nvSpPr>
        <p:spPr>
          <a:xfrm>
            <a:off x="5405118" y="1798727"/>
            <a:ext cx="6663194" cy="4812117"/>
          </a:xfrm>
          <a:prstGeom prst="rect">
            <a:avLst/>
          </a:prstGeom>
          <a:noFill/>
          <a:ln>
            <a:noFill/>
          </a:ln>
        </p:spPr>
        <p:txBody>
          <a:bodyPr anchorCtr="0" anchor="t" bIns="45700" lIns="91425" spcFirstLastPara="1" rIns="91425" wrap="square" tIns="45700">
            <a:normAutofit fontScale="55000" lnSpcReduction="10000"/>
          </a:bodyPr>
          <a:lstStyle/>
          <a:p>
            <a:pPr indent="0" lvl="0" marL="0" rtl="0" algn="l">
              <a:lnSpc>
                <a:spcPct val="90000"/>
              </a:lnSpc>
              <a:spcBef>
                <a:spcPts val="0"/>
              </a:spcBef>
              <a:spcAft>
                <a:spcPts val="0"/>
              </a:spcAft>
              <a:buClr>
                <a:schemeClr val="dk1"/>
              </a:buClr>
              <a:buSzPct val="123076"/>
              <a:buNone/>
            </a:pPr>
            <a:r>
              <a:rPr b="1" lang="en-GB" sz="2600"/>
              <a:t>1. Att skriva en affärsplan hjälper dig att fokusera på vad du ska göra!</a:t>
            </a:r>
            <a:endParaRPr/>
          </a:p>
          <a:p>
            <a:pPr indent="0" lvl="0" marL="0" rtl="0" algn="l">
              <a:lnSpc>
                <a:spcPct val="90000"/>
              </a:lnSpc>
              <a:spcBef>
                <a:spcPts val="0"/>
              </a:spcBef>
              <a:spcAft>
                <a:spcPts val="0"/>
              </a:spcAft>
              <a:buClr>
                <a:schemeClr val="dk1"/>
              </a:buClr>
              <a:buSzPct val="139130"/>
              <a:buNone/>
            </a:pPr>
            <a:r>
              <a:t/>
            </a:r>
            <a:endParaRPr sz="2300"/>
          </a:p>
          <a:p>
            <a:pPr indent="-329184" lvl="1" marL="914400" rtl="0" algn="l">
              <a:lnSpc>
                <a:spcPct val="140000"/>
              </a:lnSpc>
              <a:spcBef>
                <a:spcPts val="500"/>
              </a:spcBef>
              <a:spcAft>
                <a:spcPts val="0"/>
              </a:spcAft>
              <a:buSzPct val="110769"/>
              <a:buChar char="•"/>
            </a:pPr>
            <a:r>
              <a:rPr lang="en-GB" sz="2600"/>
              <a:t>Planen sätter din strategi och handlingsplan för de kommande 1-3 åren, ibland längre.</a:t>
            </a:r>
            <a:endParaRPr/>
          </a:p>
          <a:p>
            <a:pPr indent="-329184" lvl="1" marL="914400" rtl="0" algn="l">
              <a:lnSpc>
                <a:spcPct val="140000"/>
              </a:lnSpc>
              <a:spcBef>
                <a:spcPts val="500"/>
              </a:spcBef>
              <a:spcAft>
                <a:spcPts val="0"/>
              </a:spcAft>
              <a:buSzPct val="110769"/>
              <a:buChar char="•"/>
            </a:pPr>
            <a:r>
              <a:rPr lang="en-GB" sz="2600"/>
              <a:t>Som en del av processen sätter du upp konkreta mål och planerar för hur du ska uppnå dem.</a:t>
            </a:r>
            <a:endParaRPr/>
          </a:p>
          <a:p>
            <a:pPr indent="-329184" lvl="1" marL="914400" rtl="0" algn="l">
              <a:lnSpc>
                <a:spcPct val="140000"/>
              </a:lnSpc>
              <a:spcBef>
                <a:spcPts val="500"/>
              </a:spcBef>
              <a:spcAft>
                <a:spcPts val="0"/>
              </a:spcAft>
              <a:buSzPct val="110769"/>
              <a:buChar char="•"/>
            </a:pPr>
            <a:r>
              <a:rPr lang="en-GB" sz="2600"/>
              <a:t>Att skriva en affärsplan hjälper dig att fokusera och utveckla dina idéer. Prioritera vad som behöver göras och spara dyrbar tid.</a:t>
            </a:r>
            <a:endParaRPr/>
          </a:p>
          <a:p>
            <a:pPr indent="-329184" lvl="1" marL="914400" rtl="0" algn="l">
              <a:lnSpc>
                <a:spcPct val="140000"/>
              </a:lnSpc>
              <a:spcBef>
                <a:spcPts val="500"/>
              </a:spcBef>
              <a:spcAft>
                <a:spcPts val="0"/>
              </a:spcAft>
              <a:buSzPct val="110769"/>
              <a:buChar char="•"/>
            </a:pPr>
            <a:r>
              <a:rPr lang="en-GB" sz="2600"/>
              <a:t>Att skriva ner planen gör det lättare att upptäcka när du har som mest att göra.</a:t>
            </a:r>
            <a:endParaRPr/>
          </a:p>
          <a:p>
            <a:pPr indent="-329184" lvl="1" marL="914400" rtl="0" algn="l">
              <a:lnSpc>
                <a:spcPct val="140000"/>
              </a:lnSpc>
              <a:spcBef>
                <a:spcPts val="500"/>
              </a:spcBef>
              <a:spcAft>
                <a:spcPts val="0"/>
              </a:spcAft>
              <a:buSzPct val="110769"/>
              <a:buChar char="•"/>
            </a:pPr>
            <a:r>
              <a:rPr lang="en-GB" sz="2600"/>
              <a:t>När planen väl är nedskriven så är den ett riktmärke för företagets resultat.</a:t>
            </a:r>
            <a:endParaRPr/>
          </a:p>
          <a:p>
            <a:pPr indent="-329184" lvl="1" marL="914400" rtl="0" algn="l">
              <a:lnSpc>
                <a:spcPct val="140000"/>
              </a:lnSpc>
              <a:spcBef>
                <a:spcPts val="500"/>
              </a:spcBef>
              <a:spcAft>
                <a:spcPts val="0"/>
              </a:spcAft>
              <a:buSzPct val="110769"/>
              <a:buChar char="•"/>
            </a:pPr>
            <a:r>
              <a:rPr lang="en-GB" sz="2600"/>
              <a:t>Genom att involvera dina medarbetare i planeringsprocessen så lägger du grunden för ett framgångsrikt och engagerat team.</a:t>
            </a:r>
            <a:endParaRPr/>
          </a:p>
          <a:p>
            <a:pPr indent="-101600" lvl="1" marL="685800" rtl="0" algn="l">
              <a:lnSpc>
                <a:spcPct val="90000"/>
              </a:lnSpc>
              <a:spcBef>
                <a:spcPts val="0"/>
              </a:spcBef>
              <a:spcAft>
                <a:spcPts val="0"/>
              </a:spcAft>
              <a:buSzPct val="177777"/>
              <a:buNone/>
            </a:pPr>
            <a:r>
              <a:t/>
            </a:r>
            <a:endParaRPr b="1"/>
          </a:p>
          <a:p>
            <a:pPr indent="0" lvl="0" marL="0" rtl="0" algn="l">
              <a:lnSpc>
                <a:spcPct val="90000"/>
              </a:lnSpc>
              <a:spcBef>
                <a:spcPts val="1000"/>
              </a:spcBef>
              <a:spcAft>
                <a:spcPts val="0"/>
              </a:spcAft>
              <a:buClr>
                <a:schemeClr val="dk1"/>
              </a:buClr>
              <a:buSzPct val="160000"/>
              <a:buNone/>
            </a:pPr>
            <a:r>
              <a:t/>
            </a:r>
            <a:endParaRPr b="1" sz="2800"/>
          </a:p>
          <a:p>
            <a:pPr indent="-101600" lvl="0" marL="228600" rtl="0" algn="l">
              <a:lnSpc>
                <a:spcPct val="90000"/>
              </a:lnSpc>
              <a:spcBef>
                <a:spcPts val="1000"/>
              </a:spcBef>
              <a:spcAft>
                <a:spcPts val="0"/>
              </a:spcAft>
              <a:buClr>
                <a:schemeClr val="dk1"/>
              </a:buClr>
              <a:buSzPct val="160000"/>
              <a:buNone/>
            </a:pPr>
            <a:r>
              <a:t/>
            </a:r>
            <a:endParaRPr/>
          </a:p>
        </p:txBody>
      </p:sp>
      <p:sp>
        <p:nvSpPr>
          <p:cNvPr id="519" name="Google Shape;519;p69"/>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descr="A group of people sitting at a table looking at laptops&#10;&#10;Description automatically generated with medium confidence" id="520" name="Google Shape;520;p69"/>
          <p:cNvPicPr preferRelativeResize="0"/>
          <p:nvPr>
            <p:ph idx="2" type="pic"/>
          </p:nvPr>
        </p:nvPicPr>
        <p:blipFill rotWithShape="1">
          <a:blip r:embed="rId3">
            <a:alphaModFix/>
          </a:blip>
          <a:srcRect b="0" l="13742" r="13742" t="0"/>
          <a:stretch/>
        </p:blipFill>
        <p:spPr>
          <a:xfrm>
            <a:off x="550283" y="1798727"/>
            <a:ext cx="4157184" cy="3563938"/>
          </a:xfrm>
          <a:prstGeom prst="rect">
            <a:avLst/>
          </a:prstGeom>
          <a:solidFill>
            <a:srgbClr val="F2F2F2"/>
          </a:solidFill>
          <a:ln>
            <a:noFill/>
          </a:ln>
        </p:spPr>
      </p:pic>
      <p:pic>
        <p:nvPicPr>
          <p:cNvPr id="521" name="Google Shape;521;p69"/>
          <p:cNvPicPr preferRelativeResize="0"/>
          <p:nvPr/>
        </p:nvPicPr>
        <p:blipFill rotWithShape="1">
          <a:blip r:embed="rId4">
            <a:alphaModFix/>
          </a:blip>
          <a:srcRect b="0" l="0" r="0" t="0"/>
          <a:stretch/>
        </p:blipFill>
        <p:spPr>
          <a:xfrm>
            <a:off x="14823" y="0"/>
            <a:ext cx="1443273" cy="1490134"/>
          </a:xfrm>
          <a:prstGeom prst="rect">
            <a:avLst/>
          </a:prstGeom>
          <a:noFill/>
          <a:ln>
            <a:noFill/>
          </a:ln>
        </p:spPr>
      </p:pic>
      <p:pic>
        <p:nvPicPr>
          <p:cNvPr id="522" name="Google Shape;522;p69"/>
          <p:cNvPicPr preferRelativeResize="0"/>
          <p:nvPr/>
        </p:nvPicPr>
        <p:blipFill rotWithShape="1">
          <a:blip r:embed="rId5">
            <a:alphaModFix/>
          </a:blip>
          <a:srcRect b="0" l="0" r="0" t="0"/>
          <a:stretch/>
        </p:blipFill>
        <p:spPr>
          <a:xfrm>
            <a:off x="9823623" y="247155"/>
            <a:ext cx="2068340" cy="6169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70"/>
          <p:cNvSpPr txBox="1"/>
          <p:nvPr>
            <p:ph type="title"/>
          </p:nvPr>
        </p:nvSpPr>
        <p:spPr>
          <a:xfrm>
            <a:off x="5405118" y="88352"/>
            <a:ext cx="6095460" cy="155157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Calibri"/>
              <a:buNone/>
            </a:pPr>
            <a:r>
              <a:rPr lang="en-GB" sz="2400"/>
              <a:t>Varför skriva en affärsplan</a:t>
            </a:r>
            <a:r>
              <a:rPr lang="en-GB" sz="2400"/>
              <a:t>?</a:t>
            </a:r>
            <a:endParaRPr/>
          </a:p>
        </p:txBody>
      </p:sp>
      <p:sp>
        <p:nvSpPr>
          <p:cNvPr id="528" name="Google Shape;528;p70"/>
          <p:cNvSpPr txBox="1"/>
          <p:nvPr>
            <p:ph idx="1" type="body"/>
          </p:nvPr>
        </p:nvSpPr>
        <p:spPr>
          <a:xfrm>
            <a:off x="5405118" y="1798727"/>
            <a:ext cx="6663194" cy="4812117"/>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80000"/>
              </a:lnSpc>
              <a:spcBef>
                <a:spcPts val="0"/>
              </a:spcBef>
              <a:spcAft>
                <a:spcPts val="0"/>
              </a:spcAft>
              <a:buSzPts val="2000"/>
              <a:buNone/>
            </a:pPr>
            <a:r>
              <a:rPr b="1" lang="en-GB" sz="1800"/>
              <a:t>2. Du kan behöva en plan för att förklara ditt företag för andra.</a:t>
            </a:r>
            <a:endParaRPr/>
          </a:p>
          <a:p>
            <a:pPr indent="-342900" lvl="1" marL="914400" rtl="0" algn="l">
              <a:lnSpc>
                <a:spcPct val="140000"/>
              </a:lnSpc>
              <a:spcBef>
                <a:spcPts val="500"/>
              </a:spcBef>
              <a:spcAft>
                <a:spcPts val="0"/>
              </a:spcAft>
              <a:buSzPts val="1800"/>
              <a:buChar char="•"/>
            </a:pPr>
            <a:r>
              <a:rPr lang="en-GB"/>
              <a:t>En affärsplan är viktig om du skaffar finansiering från en bank eller externa investerare.</a:t>
            </a:r>
            <a:endParaRPr/>
          </a:p>
          <a:p>
            <a:pPr indent="-342900" lvl="1" marL="914400" rtl="0" algn="l">
              <a:lnSpc>
                <a:spcPct val="140000"/>
              </a:lnSpc>
              <a:spcBef>
                <a:spcPts val="500"/>
              </a:spcBef>
              <a:spcAft>
                <a:spcPts val="0"/>
              </a:spcAft>
              <a:buSzPts val="1800"/>
              <a:buChar char="•"/>
            </a:pPr>
            <a:r>
              <a:rPr lang="en-GB"/>
              <a:t>En bra plan kan attrahera nya ledande befattningshavare eller affärspartners som t.ex. distributörer och agenter.</a:t>
            </a:r>
            <a:endParaRPr/>
          </a:p>
          <a:p>
            <a:pPr indent="-342900" lvl="1" marL="914400" rtl="0" algn="l">
              <a:lnSpc>
                <a:spcPct val="140000"/>
              </a:lnSpc>
              <a:spcBef>
                <a:spcPts val="500"/>
              </a:spcBef>
              <a:spcAft>
                <a:spcPts val="0"/>
              </a:spcAft>
              <a:buSzPts val="1800"/>
              <a:buChar char="•"/>
            </a:pPr>
            <a:r>
              <a:rPr lang="en-GB"/>
              <a:t>Du bör skräddarsy din plan för målgruppen. Du vill kanske att den ska "sälja in" verksamheten till din bankchef eller investerare.</a:t>
            </a:r>
            <a:endParaRPr/>
          </a:p>
          <a:p>
            <a:pPr indent="-342900" lvl="1" marL="914400" rtl="0" algn="l">
              <a:lnSpc>
                <a:spcPct val="140000"/>
              </a:lnSpc>
              <a:spcBef>
                <a:spcPts val="500"/>
              </a:spcBef>
              <a:spcAft>
                <a:spcPts val="0"/>
              </a:spcAft>
              <a:buSzPts val="1800"/>
              <a:buChar char="•"/>
            </a:pPr>
            <a:r>
              <a:rPr lang="en-GB"/>
              <a:t>Fråga de tilltänkta mottagarna om några specifika problem ska tas upp i planen eller om det finns en mall som du bör följa.</a:t>
            </a:r>
            <a:endParaRPr/>
          </a:p>
          <a:p>
            <a:pPr indent="-101600" lvl="1" marL="685800" rtl="0" algn="l">
              <a:lnSpc>
                <a:spcPct val="90000"/>
              </a:lnSpc>
              <a:spcBef>
                <a:spcPts val="0"/>
              </a:spcBef>
              <a:spcAft>
                <a:spcPts val="0"/>
              </a:spcAft>
              <a:buSzPts val="2000"/>
              <a:buNone/>
            </a:pPr>
            <a:r>
              <a:t/>
            </a:r>
            <a:endParaRPr b="1"/>
          </a:p>
          <a:p>
            <a:pPr indent="0" lvl="0" marL="0" rtl="0" algn="l">
              <a:lnSpc>
                <a:spcPct val="90000"/>
              </a:lnSpc>
              <a:spcBef>
                <a:spcPts val="1000"/>
              </a:spcBef>
              <a:spcAft>
                <a:spcPts val="0"/>
              </a:spcAft>
              <a:buClr>
                <a:schemeClr val="dk1"/>
              </a:buClr>
              <a:buSzPts val="2800"/>
              <a:buNone/>
            </a:pPr>
            <a:r>
              <a:t/>
            </a:r>
            <a:endParaRPr b="1" sz="2800"/>
          </a:p>
          <a:p>
            <a:pPr indent="-101600" lvl="0" marL="228600" rtl="0" algn="l">
              <a:lnSpc>
                <a:spcPct val="90000"/>
              </a:lnSpc>
              <a:spcBef>
                <a:spcPts val="1000"/>
              </a:spcBef>
              <a:spcAft>
                <a:spcPts val="0"/>
              </a:spcAft>
              <a:buClr>
                <a:schemeClr val="dk1"/>
              </a:buClr>
              <a:buSzPts val="2000"/>
              <a:buNone/>
            </a:pPr>
            <a:r>
              <a:t/>
            </a:r>
            <a:endParaRPr/>
          </a:p>
        </p:txBody>
      </p:sp>
      <p:sp>
        <p:nvSpPr>
          <p:cNvPr id="529" name="Google Shape;529;p70"/>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descr="A group of people sitting at a table looking at laptops&#10;&#10;Description automatically generated with medium confidence" id="530" name="Google Shape;530;p70"/>
          <p:cNvPicPr preferRelativeResize="0"/>
          <p:nvPr>
            <p:ph idx="2" type="pic"/>
          </p:nvPr>
        </p:nvPicPr>
        <p:blipFill rotWithShape="1">
          <a:blip r:embed="rId3">
            <a:alphaModFix/>
          </a:blip>
          <a:srcRect b="0" l="13742" r="13742" t="0"/>
          <a:stretch/>
        </p:blipFill>
        <p:spPr>
          <a:xfrm>
            <a:off x="499483" y="1798727"/>
            <a:ext cx="4157184" cy="3563938"/>
          </a:xfrm>
          <a:prstGeom prst="rect">
            <a:avLst/>
          </a:prstGeom>
          <a:solidFill>
            <a:srgbClr val="F2F2F2"/>
          </a:solidFill>
          <a:ln>
            <a:noFill/>
          </a:ln>
        </p:spPr>
      </p:pic>
      <p:pic>
        <p:nvPicPr>
          <p:cNvPr id="531" name="Google Shape;531;p70"/>
          <p:cNvPicPr preferRelativeResize="0"/>
          <p:nvPr/>
        </p:nvPicPr>
        <p:blipFill rotWithShape="1">
          <a:blip r:embed="rId4">
            <a:alphaModFix/>
          </a:blip>
          <a:srcRect b="0" l="0" r="0" t="0"/>
          <a:stretch/>
        </p:blipFill>
        <p:spPr>
          <a:xfrm>
            <a:off x="9823623" y="247155"/>
            <a:ext cx="2068340" cy="616984"/>
          </a:xfrm>
          <a:prstGeom prst="rect">
            <a:avLst/>
          </a:prstGeom>
          <a:noFill/>
          <a:ln>
            <a:noFill/>
          </a:ln>
        </p:spPr>
      </p:pic>
      <p:pic>
        <p:nvPicPr>
          <p:cNvPr id="532" name="Google Shape;532;p70"/>
          <p:cNvPicPr preferRelativeResize="0"/>
          <p:nvPr/>
        </p:nvPicPr>
        <p:blipFill rotWithShape="1">
          <a:blip r:embed="rId5">
            <a:alphaModFix/>
          </a:blip>
          <a:srcRect b="0" l="0" r="0" t="0"/>
          <a:stretch/>
        </p:blipFill>
        <p:spPr>
          <a:xfrm>
            <a:off x="14823" y="0"/>
            <a:ext cx="1443273" cy="14901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3"/>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538" name="Google Shape;538;p3"/>
          <p:cNvSpPr txBox="1"/>
          <p:nvPr>
            <p:ph idx="1" type="body"/>
          </p:nvPr>
        </p:nvSpPr>
        <p:spPr>
          <a:xfrm>
            <a:off x="1252218" y="2645089"/>
            <a:ext cx="5630165" cy="51845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GB"/>
              <a:t>Håll planen kort</a:t>
            </a:r>
            <a:endParaRPr/>
          </a:p>
        </p:txBody>
      </p:sp>
      <p:sp>
        <p:nvSpPr>
          <p:cNvPr id="539" name="Google Shape;539;p3"/>
          <p:cNvSpPr txBox="1"/>
          <p:nvPr>
            <p:ph idx="2" type="body"/>
          </p:nvPr>
        </p:nvSpPr>
        <p:spPr>
          <a:xfrm>
            <a:off x="1252218" y="3324259"/>
            <a:ext cx="5160940" cy="2934730"/>
          </a:xfrm>
          <a:prstGeom prst="rect">
            <a:avLst/>
          </a:prstGeom>
          <a:noFill/>
          <a:ln>
            <a:noFill/>
          </a:ln>
        </p:spPr>
        <p:txBody>
          <a:bodyPr anchorCtr="0" anchor="t" bIns="45700" lIns="91425" spcFirstLastPara="1" rIns="91425" wrap="square" tIns="45700">
            <a:normAutofit fontScale="92500"/>
          </a:bodyPr>
          <a:lstStyle/>
          <a:p>
            <a:pPr indent="-228629" lvl="0" marL="228600" rtl="0" algn="l">
              <a:lnSpc>
                <a:spcPct val="140000"/>
              </a:lnSpc>
              <a:spcBef>
                <a:spcPts val="0"/>
              </a:spcBef>
              <a:spcAft>
                <a:spcPts val="0"/>
              </a:spcAft>
              <a:buClr>
                <a:schemeClr val="dk1"/>
              </a:buClr>
              <a:buSzPct val="92664"/>
              <a:buFont typeface="Arial"/>
              <a:buChar char="•"/>
            </a:pPr>
            <a:r>
              <a:rPr lang="en-GB" sz="2100"/>
              <a:t>Fokusera på vad läsaren behöver veta.</a:t>
            </a:r>
            <a:endParaRPr sz="2100"/>
          </a:p>
          <a:p>
            <a:pPr indent="-228629" lvl="0" marL="228600" rtl="0" algn="l">
              <a:lnSpc>
                <a:spcPct val="140000"/>
              </a:lnSpc>
              <a:spcBef>
                <a:spcPts val="1000"/>
              </a:spcBef>
              <a:spcAft>
                <a:spcPts val="0"/>
              </a:spcAft>
              <a:buClr>
                <a:schemeClr val="dk1"/>
              </a:buClr>
              <a:buSzPct val="92664"/>
              <a:buFont typeface="Arial"/>
              <a:buChar char="•"/>
            </a:pPr>
            <a:r>
              <a:rPr lang="en-GB" sz="2100"/>
              <a:t>Ta bort allt överflödigt.</a:t>
            </a:r>
            <a:endParaRPr sz="2100"/>
          </a:p>
          <a:p>
            <a:pPr indent="-228629" lvl="0" marL="228600" rtl="0" algn="l">
              <a:lnSpc>
                <a:spcPct val="140000"/>
              </a:lnSpc>
              <a:spcBef>
                <a:spcPts val="1000"/>
              </a:spcBef>
              <a:spcAft>
                <a:spcPts val="0"/>
              </a:spcAft>
              <a:buClr>
                <a:schemeClr val="dk1"/>
              </a:buClr>
              <a:buSzPct val="92664"/>
              <a:buFont typeface="Arial"/>
              <a:buChar char="•"/>
            </a:pPr>
            <a:r>
              <a:rPr lang="en-GB" sz="2100"/>
              <a:t>Se till att det inte finns några stavfel.</a:t>
            </a:r>
            <a:endParaRPr sz="2100"/>
          </a:p>
          <a:p>
            <a:pPr indent="-228629" lvl="0" marL="228600" rtl="0" algn="l">
              <a:lnSpc>
                <a:spcPct val="140000"/>
              </a:lnSpc>
              <a:spcBef>
                <a:spcPts val="1000"/>
              </a:spcBef>
              <a:spcAft>
                <a:spcPts val="0"/>
              </a:spcAft>
              <a:buClr>
                <a:schemeClr val="dk1"/>
              </a:buClr>
              <a:buSzPct val="92664"/>
              <a:buFont typeface="Arial"/>
              <a:buChar char="•"/>
            </a:pPr>
            <a:r>
              <a:rPr lang="en-GB" sz="2100"/>
              <a:t>Detaljerade affärsplaner läggs ofta snabbt på hyllan eftersom de är svåra att hålla löpande.</a:t>
            </a:r>
            <a:endParaRPr sz="2100"/>
          </a:p>
          <a:p>
            <a:pPr indent="-114300" lvl="0" marL="228600" rtl="0" algn="l">
              <a:lnSpc>
                <a:spcPct val="90000"/>
              </a:lnSpc>
              <a:spcBef>
                <a:spcPts val="1000"/>
              </a:spcBef>
              <a:spcAft>
                <a:spcPts val="0"/>
              </a:spcAft>
              <a:buClr>
                <a:schemeClr val="dk1"/>
              </a:buClr>
              <a:buSzPct val="108107"/>
              <a:buNone/>
            </a:pPr>
            <a:r>
              <a:t/>
            </a:r>
            <a:endParaRPr/>
          </a:p>
        </p:txBody>
      </p:sp>
      <p:pic>
        <p:nvPicPr>
          <p:cNvPr id="540" name="Google Shape;540;p3"/>
          <p:cNvPicPr preferRelativeResize="0"/>
          <p:nvPr>
            <p:ph idx="6" type="pic"/>
          </p:nvPr>
        </p:nvPicPr>
        <p:blipFill rotWithShape="1">
          <a:blip r:embed="rId3">
            <a:alphaModFix/>
          </a:blip>
          <a:srcRect b="0" l="0" r="0" t="0"/>
          <a:stretch/>
        </p:blipFill>
        <p:spPr>
          <a:xfrm>
            <a:off x="6220998" y="1108772"/>
            <a:ext cx="5582064" cy="1929569"/>
          </a:xfrm>
          <a:prstGeom prst="rect">
            <a:avLst/>
          </a:prstGeom>
          <a:solidFill>
            <a:srgbClr val="F2F2F2"/>
          </a:solidFill>
          <a:ln>
            <a:noFill/>
          </a:ln>
        </p:spPr>
      </p:pic>
      <p:pic>
        <p:nvPicPr>
          <p:cNvPr id="541" name="Google Shape;541;p3"/>
          <p:cNvPicPr preferRelativeResize="0"/>
          <p:nvPr/>
        </p:nvPicPr>
        <p:blipFill rotWithShape="1">
          <a:blip r:embed="rId4">
            <a:alphaModFix/>
          </a:blip>
          <a:srcRect b="0" l="0" r="0" t="0"/>
          <a:stretch/>
        </p:blipFill>
        <p:spPr>
          <a:xfrm>
            <a:off x="10148355" y="204240"/>
            <a:ext cx="1743607" cy="548688"/>
          </a:xfrm>
          <a:prstGeom prst="rect">
            <a:avLst/>
          </a:prstGeom>
          <a:noFill/>
          <a:ln>
            <a:noFill/>
          </a:ln>
        </p:spPr>
      </p:pic>
      <p:sp>
        <p:nvSpPr>
          <p:cNvPr id="542" name="Google Shape;542;p3"/>
          <p:cNvSpPr txBox="1"/>
          <p:nvPr>
            <p:ph type="title"/>
          </p:nvPr>
        </p:nvSpPr>
        <p:spPr>
          <a:xfrm>
            <a:off x="1252218" y="389256"/>
            <a:ext cx="6095460" cy="155157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Calibri"/>
              <a:buNone/>
            </a:pPr>
            <a:r>
              <a:rPr lang="en-GB" sz="2400"/>
              <a:t>Hur man skriver en affärsplan</a:t>
            </a:r>
            <a:endParaRPr/>
          </a:p>
        </p:txBody>
      </p:sp>
      <p:pic>
        <p:nvPicPr>
          <p:cNvPr id="543" name="Google Shape;543;p3"/>
          <p:cNvPicPr preferRelativeResize="0"/>
          <p:nvPr/>
        </p:nvPicPr>
        <p:blipFill rotWithShape="1">
          <a:blip r:embed="rId5">
            <a:alphaModFix/>
          </a:blip>
          <a:srcRect b="0" l="0" r="0" t="0"/>
          <a:stretch/>
        </p:blipFill>
        <p:spPr>
          <a:xfrm>
            <a:off x="14823" y="0"/>
            <a:ext cx="1443273" cy="14901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4"/>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549" name="Google Shape;549;p4"/>
          <p:cNvSpPr txBox="1"/>
          <p:nvPr>
            <p:ph idx="1" type="body"/>
          </p:nvPr>
        </p:nvSpPr>
        <p:spPr>
          <a:xfrm>
            <a:off x="6170341" y="2330099"/>
            <a:ext cx="5947858" cy="1007197"/>
          </a:xfrm>
          <a:prstGeom prst="rect">
            <a:avLst/>
          </a:prstGeom>
          <a:noFill/>
          <a:ln>
            <a:noFill/>
          </a:ln>
        </p:spPr>
        <p:txBody>
          <a:bodyPr anchorCtr="0" anchor="ctr" bIns="45700" lIns="91425" spcFirstLastPara="1" rIns="91425" wrap="square" tIns="45700">
            <a:normAutofit/>
          </a:bodyPr>
          <a:lstStyle/>
          <a:p>
            <a:pPr indent="0" lvl="0" marL="0" rtl="0" algn="l">
              <a:lnSpc>
                <a:spcPct val="140000"/>
              </a:lnSpc>
              <a:spcBef>
                <a:spcPts val="0"/>
              </a:spcBef>
              <a:spcAft>
                <a:spcPts val="0"/>
              </a:spcAft>
              <a:buClr>
                <a:schemeClr val="dk1"/>
              </a:buClr>
              <a:buSzPts val="2000"/>
              <a:buNone/>
            </a:pPr>
            <a:r>
              <a:rPr lang="en-GB"/>
              <a:t>All detaljerad information kan bifogas i bilagor</a:t>
            </a:r>
            <a:endParaRPr/>
          </a:p>
        </p:txBody>
      </p:sp>
      <p:sp>
        <p:nvSpPr>
          <p:cNvPr id="550" name="Google Shape;550;p4"/>
          <p:cNvSpPr txBox="1"/>
          <p:nvPr>
            <p:ph idx="2" type="body"/>
          </p:nvPr>
        </p:nvSpPr>
        <p:spPr>
          <a:xfrm>
            <a:off x="6261797" y="3429000"/>
            <a:ext cx="5630165" cy="283253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40000"/>
              </a:lnSpc>
              <a:spcBef>
                <a:spcPts val="0"/>
              </a:spcBef>
              <a:spcAft>
                <a:spcPts val="0"/>
              </a:spcAft>
              <a:buClr>
                <a:schemeClr val="dk1"/>
              </a:buClr>
              <a:buSzPct val="100000"/>
              <a:buNone/>
            </a:pPr>
            <a:r>
              <a:rPr lang="en-GB" sz="1900"/>
              <a:t>Du kanske t.ex. vill ha</a:t>
            </a:r>
            <a:r>
              <a:rPr lang="en-GB" sz="1900"/>
              <a:t>:</a:t>
            </a:r>
            <a:endParaRPr sz="1900"/>
          </a:p>
          <a:p>
            <a:pPr indent="-276701" lvl="0" marL="285750" rtl="0" algn="l">
              <a:lnSpc>
                <a:spcPct val="140000"/>
              </a:lnSpc>
              <a:spcBef>
                <a:spcPts val="1000"/>
              </a:spcBef>
              <a:spcAft>
                <a:spcPts val="0"/>
              </a:spcAft>
              <a:buSzPct val="100000"/>
              <a:buChar char="•"/>
            </a:pPr>
            <a:r>
              <a:rPr lang="en-GB" sz="1900"/>
              <a:t>finansiella prognoser och marknadsundersökningsdata som backar upp vad du säger</a:t>
            </a:r>
            <a:endParaRPr/>
          </a:p>
          <a:p>
            <a:pPr indent="-276701" lvl="0" marL="285750" rtl="0" algn="l">
              <a:lnSpc>
                <a:spcPct val="140000"/>
              </a:lnSpc>
              <a:spcBef>
                <a:spcPts val="1000"/>
              </a:spcBef>
              <a:spcAft>
                <a:spcPts val="0"/>
              </a:spcAft>
              <a:buSzPct val="100000"/>
              <a:buChar char="•"/>
            </a:pPr>
            <a:r>
              <a:rPr lang="en-GB" sz="1900"/>
              <a:t>CV:n för nyckelpersonal (nödvändigt om du söker extern finansiering)</a:t>
            </a:r>
            <a:endParaRPr sz="1900"/>
          </a:p>
          <a:p>
            <a:pPr indent="-276701" lvl="0" marL="285750" rtl="0" algn="l">
              <a:lnSpc>
                <a:spcPct val="140000"/>
              </a:lnSpc>
              <a:spcBef>
                <a:spcPts val="1000"/>
              </a:spcBef>
              <a:spcAft>
                <a:spcPts val="0"/>
              </a:spcAft>
              <a:buSzPct val="100000"/>
              <a:buChar char="•"/>
            </a:pPr>
            <a:r>
              <a:rPr lang="en-GB" sz="1900"/>
              <a:t>produktlitteratur eller tekniska specifikationer</a:t>
            </a:r>
            <a:endParaRPr sz="1900"/>
          </a:p>
          <a:p>
            <a:pPr indent="-122872" lvl="0" marL="228600" rtl="0" algn="l">
              <a:lnSpc>
                <a:spcPct val="90000"/>
              </a:lnSpc>
              <a:spcBef>
                <a:spcPts val="1000"/>
              </a:spcBef>
              <a:spcAft>
                <a:spcPts val="0"/>
              </a:spcAft>
              <a:buClr>
                <a:schemeClr val="dk1"/>
              </a:buClr>
              <a:buSzPct val="100000"/>
              <a:buNone/>
            </a:pPr>
            <a:r>
              <a:t/>
            </a:r>
            <a:endParaRPr/>
          </a:p>
        </p:txBody>
      </p:sp>
      <p:pic>
        <p:nvPicPr>
          <p:cNvPr id="551" name="Google Shape;551;p4"/>
          <p:cNvPicPr preferRelativeResize="0"/>
          <p:nvPr>
            <p:ph idx="6" type="pic"/>
          </p:nvPr>
        </p:nvPicPr>
        <p:blipFill rotWithShape="1">
          <a:blip r:embed="rId3">
            <a:alphaModFix/>
          </a:blip>
          <a:srcRect b="3210" l="0" r="0" t="3212"/>
          <a:stretch/>
        </p:blipFill>
        <p:spPr>
          <a:xfrm>
            <a:off x="357091" y="1614506"/>
            <a:ext cx="5581650" cy="3484563"/>
          </a:xfrm>
          <a:prstGeom prst="rect">
            <a:avLst/>
          </a:prstGeom>
          <a:solidFill>
            <a:srgbClr val="F2F2F2"/>
          </a:solidFill>
          <a:ln>
            <a:noFill/>
          </a:ln>
        </p:spPr>
      </p:pic>
      <p:pic>
        <p:nvPicPr>
          <p:cNvPr id="552" name="Google Shape;552;p4"/>
          <p:cNvPicPr preferRelativeResize="0"/>
          <p:nvPr/>
        </p:nvPicPr>
        <p:blipFill rotWithShape="1">
          <a:blip r:embed="rId4">
            <a:alphaModFix/>
          </a:blip>
          <a:srcRect b="0" l="0" r="0" t="0"/>
          <a:stretch/>
        </p:blipFill>
        <p:spPr>
          <a:xfrm>
            <a:off x="10148355" y="204240"/>
            <a:ext cx="1743607" cy="548688"/>
          </a:xfrm>
          <a:prstGeom prst="rect">
            <a:avLst/>
          </a:prstGeom>
          <a:noFill/>
          <a:ln>
            <a:noFill/>
          </a:ln>
        </p:spPr>
      </p:pic>
      <p:pic>
        <p:nvPicPr>
          <p:cNvPr id="553" name="Google Shape;553;p4"/>
          <p:cNvPicPr preferRelativeResize="0"/>
          <p:nvPr/>
        </p:nvPicPr>
        <p:blipFill rotWithShape="1">
          <a:blip r:embed="rId5">
            <a:alphaModFix/>
          </a:blip>
          <a:srcRect b="0" l="0" r="0" t="0"/>
          <a:stretch/>
        </p:blipFill>
        <p:spPr>
          <a:xfrm>
            <a:off x="14823" y="0"/>
            <a:ext cx="1443273" cy="1490134"/>
          </a:xfrm>
          <a:prstGeom prst="rect">
            <a:avLst/>
          </a:prstGeom>
          <a:noFill/>
          <a:ln>
            <a:noFill/>
          </a:ln>
        </p:spPr>
      </p:pic>
      <p:sp>
        <p:nvSpPr>
          <p:cNvPr id="554" name="Google Shape;554;p4"/>
          <p:cNvSpPr txBox="1"/>
          <p:nvPr>
            <p:ph type="title"/>
          </p:nvPr>
        </p:nvSpPr>
        <p:spPr>
          <a:xfrm>
            <a:off x="6170341" y="478584"/>
            <a:ext cx="6095460" cy="155157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Calibri"/>
              <a:buNone/>
            </a:pPr>
            <a:r>
              <a:rPr lang="en-GB" sz="2400"/>
              <a:t>Hur man skriver en affärsplan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6"/>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560" name="Google Shape;560;p6"/>
          <p:cNvSpPr txBox="1"/>
          <p:nvPr>
            <p:ph idx="1" type="body"/>
          </p:nvPr>
        </p:nvSpPr>
        <p:spPr>
          <a:xfrm>
            <a:off x="6210329" y="2489656"/>
            <a:ext cx="6015483" cy="74265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GB"/>
              <a:t>Gör planen professionell</a:t>
            </a:r>
            <a:endParaRPr/>
          </a:p>
        </p:txBody>
      </p:sp>
      <p:sp>
        <p:nvSpPr>
          <p:cNvPr id="561" name="Google Shape;561;p6"/>
          <p:cNvSpPr txBox="1"/>
          <p:nvPr>
            <p:ph idx="2" type="body"/>
          </p:nvPr>
        </p:nvSpPr>
        <p:spPr>
          <a:xfrm>
            <a:off x="6170341" y="3241071"/>
            <a:ext cx="5869699" cy="2748846"/>
          </a:xfrm>
          <a:prstGeom prst="rect">
            <a:avLst/>
          </a:prstGeom>
          <a:noFill/>
          <a:ln>
            <a:noFill/>
          </a:ln>
        </p:spPr>
        <p:txBody>
          <a:bodyPr anchorCtr="0" anchor="t" bIns="45700" lIns="91425" spcFirstLastPara="1" rIns="91425" wrap="square" tIns="45700">
            <a:normAutofit fontScale="40000" lnSpcReduction="20000"/>
          </a:bodyPr>
          <a:lstStyle/>
          <a:p>
            <a:pPr indent="-228600" lvl="0" marL="228600" rtl="0" algn="l">
              <a:lnSpc>
                <a:spcPct val="140000"/>
              </a:lnSpc>
              <a:spcBef>
                <a:spcPts val="0"/>
              </a:spcBef>
              <a:spcAft>
                <a:spcPts val="0"/>
              </a:spcAft>
              <a:buClr>
                <a:schemeClr val="dk1"/>
              </a:buClr>
              <a:buSzPct val="100000"/>
              <a:buFont typeface="Arial"/>
              <a:buChar char="•"/>
            </a:pPr>
            <a:r>
              <a:rPr lang="en-GB" sz="4500"/>
              <a:t>Skapa ett omslag</a:t>
            </a:r>
            <a:r>
              <a:rPr lang="en-GB" sz="4500"/>
              <a:t>.</a:t>
            </a:r>
            <a:endParaRPr sz="4500"/>
          </a:p>
          <a:p>
            <a:pPr indent="-228600" lvl="0" marL="228600" rtl="0" algn="l">
              <a:lnSpc>
                <a:spcPct val="140000"/>
              </a:lnSpc>
              <a:spcBef>
                <a:spcPts val="1000"/>
              </a:spcBef>
              <a:spcAft>
                <a:spcPts val="0"/>
              </a:spcAft>
              <a:buClr>
                <a:schemeClr val="dk1"/>
              </a:buClr>
              <a:buSzPct val="100000"/>
              <a:buFont typeface="Arial"/>
              <a:buChar char="•"/>
            </a:pPr>
            <a:r>
              <a:rPr lang="en-GB" sz="4500"/>
              <a:t>Gör en innehållsförteckning med sid- och avsnittsnumrering.</a:t>
            </a:r>
            <a:endParaRPr sz="4500"/>
          </a:p>
          <a:p>
            <a:pPr indent="-228600" lvl="0" marL="228600" rtl="0" algn="l">
              <a:lnSpc>
                <a:spcPct val="140000"/>
              </a:lnSpc>
              <a:spcBef>
                <a:spcPts val="1000"/>
              </a:spcBef>
              <a:spcAft>
                <a:spcPts val="0"/>
              </a:spcAft>
              <a:buClr>
                <a:schemeClr val="dk1"/>
              </a:buClr>
              <a:buSzPct val="100000"/>
              <a:buFont typeface="Arial"/>
              <a:buChar char="•"/>
            </a:pPr>
            <a:r>
              <a:rPr lang="en-GB" sz="4500"/>
              <a:t>Börja med en sammanfattning av nyckelpunkterna, bl.a. syftet med affärsplanen.</a:t>
            </a:r>
            <a:endParaRPr sz="4500"/>
          </a:p>
          <a:p>
            <a:pPr indent="-228600" lvl="0" marL="228600" rtl="0" algn="l">
              <a:lnSpc>
                <a:spcPct val="140000"/>
              </a:lnSpc>
              <a:spcBef>
                <a:spcPts val="1000"/>
              </a:spcBef>
              <a:spcAft>
                <a:spcPts val="0"/>
              </a:spcAft>
              <a:buClr>
                <a:schemeClr val="dk1"/>
              </a:buClr>
              <a:buSzPct val="100000"/>
              <a:buFont typeface="Arial"/>
              <a:buChar char="•"/>
            </a:pPr>
            <a:r>
              <a:rPr lang="en-GB" sz="4500"/>
              <a:t>Använd diagram,  om det är till hjälp.</a:t>
            </a:r>
            <a:endParaRPr sz="4500"/>
          </a:p>
          <a:p>
            <a:pPr indent="-122872" lvl="0" marL="228600" rtl="0" algn="l">
              <a:lnSpc>
                <a:spcPct val="90000"/>
              </a:lnSpc>
              <a:spcBef>
                <a:spcPts val="1000"/>
              </a:spcBef>
              <a:spcAft>
                <a:spcPts val="0"/>
              </a:spcAft>
              <a:buClr>
                <a:schemeClr val="dk1"/>
              </a:buClr>
              <a:buSzPct val="100000"/>
              <a:buNone/>
            </a:pPr>
            <a:r>
              <a:t/>
            </a:r>
            <a:endParaRPr/>
          </a:p>
        </p:txBody>
      </p:sp>
      <p:pic>
        <p:nvPicPr>
          <p:cNvPr descr="A picture containing person, indoor, working&#10;&#10;Description automatically generated" id="562" name="Google Shape;562;p6"/>
          <p:cNvPicPr preferRelativeResize="0"/>
          <p:nvPr>
            <p:ph idx="6" type="pic"/>
          </p:nvPr>
        </p:nvPicPr>
        <p:blipFill rotWithShape="1">
          <a:blip r:embed="rId3">
            <a:alphaModFix/>
          </a:blip>
          <a:srcRect b="7086" l="0" r="0" t="7089"/>
          <a:stretch/>
        </p:blipFill>
        <p:spPr>
          <a:xfrm>
            <a:off x="288050" y="1640871"/>
            <a:ext cx="5581650" cy="3200400"/>
          </a:xfrm>
          <a:prstGeom prst="rect">
            <a:avLst/>
          </a:prstGeom>
          <a:solidFill>
            <a:srgbClr val="F2F2F2"/>
          </a:solidFill>
          <a:ln>
            <a:noFill/>
          </a:ln>
        </p:spPr>
      </p:pic>
      <p:pic>
        <p:nvPicPr>
          <p:cNvPr id="563" name="Google Shape;563;p6"/>
          <p:cNvPicPr preferRelativeResize="0"/>
          <p:nvPr/>
        </p:nvPicPr>
        <p:blipFill rotWithShape="1">
          <a:blip r:embed="rId4">
            <a:alphaModFix/>
          </a:blip>
          <a:srcRect b="0" l="0" r="0" t="0"/>
          <a:stretch/>
        </p:blipFill>
        <p:spPr>
          <a:xfrm>
            <a:off x="10098157" y="204240"/>
            <a:ext cx="1793805" cy="548688"/>
          </a:xfrm>
          <a:prstGeom prst="rect">
            <a:avLst/>
          </a:prstGeom>
          <a:noFill/>
          <a:ln>
            <a:noFill/>
          </a:ln>
        </p:spPr>
      </p:pic>
      <p:pic>
        <p:nvPicPr>
          <p:cNvPr id="564" name="Google Shape;564;p6"/>
          <p:cNvPicPr preferRelativeResize="0"/>
          <p:nvPr/>
        </p:nvPicPr>
        <p:blipFill rotWithShape="1">
          <a:blip r:embed="rId5">
            <a:alphaModFix/>
          </a:blip>
          <a:srcRect b="0" l="0" r="0" t="0"/>
          <a:stretch/>
        </p:blipFill>
        <p:spPr>
          <a:xfrm>
            <a:off x="14823" y="0"/>
            <a:ext cx="1443273" cy="1490134"/>
          </a:xfrm>
          <a:prstGeom prst="rect">
            <a:avLst/>
          </a:prstGeom>
          <a:noFill/>
          <a:ln>
            <a:noFill/>
          </a:ln>
        </p:spPr>
      </p:pic>
      <p:sp>
        <p:nvSpPr>
          <p:cNvPr id="565" name="Google Shape;565;p6"/>
          <p:cNvSpPr txBox="1"/>
          <p:nvPr>
            <p:ph type="title"/>
          </p:nvPr>
        </p:nvSpPr>
        <p:spPr>
          <a:xfrm>
            <a:off x="6170341" y="478584"/>
            <a:ext cx="6095460" cy="155157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Calibri"/>
              <a:buNone/>
            </a:pPr>
            <a:r>
              <a:rPr lang="en-GB" sz="2400"/>
              <a:t>Hur man skriver en affärsplan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5"/>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sp>
        <p:nvSpPr>
          <p:cNvPr id="571" name="Google Shape;571;p5"/>
          <p:cNvSpPr txBox="1"/>
          <p:nvPr>
            <p:ph idx="1" type="body"/>
          </p:nvPr>
        </p:nvSpPr>
        <p:spPr>
          <a:xfrm>
            <a:off x="6170341" y="2304501"/>
            <a:ext cx="6015483" cy="1034366"/>
          </a:xfrm>
          <a:prstGeom prst="rect">
            <a:avLst/>
          </a:prstGeom>
          <a:noFill/>
          <a:ln>
            <a:noFill/>
          </a:ln>
        </p:spPr>
        <p:txBody>
          <a:bodyPr anchorCtr="0" anchor="ctr" bIns="45700" lIns="91425" spcFirstLastPara="1" rIns="91425" wrap="square" tIns="45700">
            <a:normAutofit/>
          </a:bodyPr>
          <a:lstStyle/>
          <a:p>
            <a:pPr indent="0" lvl="0" marL="0" rtl="0" algn="l">
              <a:lnSpc>
                <a:spcPct val="140000"/>
              </a:lnSpc>
              <a:spcBef>
                <a:spcPts val="0"/>
              </a:spcBef>
              <a:spcAft>
                <a:spcPts val="0"/>
              </a:spcAft>
              <a:buClr>
                <a:schemeClr val="dk1"/>
              </a:buClr>
              <a:buSzPts val="2000"/>
              <a:buNone/>
            </a:pPr>
            <a:r>
              <a:rPr lang="en-GB"/>
              <a:t>Utgå från verkligheten, annars kan det bli kontraproduktivt</a:t>
            </a:r>
            <a:endParaRPr/>
          </a:p>
        </p:txBody>
      </p:sp>
      <p:sp>
        <p:nvSpPr>
          <p:cNvPr id="572" name="Google Shape;572;p5"/>
          <p:cNvSpPr txBox="1"/>
          <p:nvPr>
            <p:ph idx="2" type="body"/>
          </p:nvPr>
        </p:nvSpPr>
        <p:spPr>
          <a:xfrm>
            <a:off x="6170341" y="3613211"/>
            <a:ext cx="5721621" cy="2392173"/>
          </a:xfrm>
          <a:prstGeom prst="rect">
            <a:avLst/>
          </a:prstGeom>
          <a:noFill/>
          <a:ln>
            <a:noFill/>
          </a:ln>
        </p:spPr>
        <p:txBody>
          <a:bodyPr anchorCtr="0" anchor="t" bIns="45700" lIns="91425" spcFirstLastPara="1" rIns="91425" wrap="square" tIns="45700">
            <a:normAutofit/>
          </a:bodyPr>
          <a:lstStyle/>
          <a:p>
            <a:pPr indent="-228600" lvl="0" marL="228600" rtl="0" algn="l">
              <a:lnSpc>
                <a:spcPct val="140000"/>
              </a:lnSpc>
              <a:spcBef>
                <a:spcPts val="0"/>
              </a:spcBef>
              <a:spcAft>
                <a:spcPts val="0"/>
              </a:spcAft>
              <a:buClr>
                <a:schemeClr val="dk1"/>
              </a:buClr>
              <a:buSzPts val="1800"/>
              <a:buFont typeface="Arial"/>
              <a:buChar char="•"/>
            </a:pPr>
            <a:r>
              <a:rPr lang="en-GB"/>
              <a:t>Var realistisk, även om du säljer in verksamheten till en tredje part. Finansiärer, affärspartners och anställda kommer att se igenom överoptimistiska planer som ignorerar svagheter och/eller hot. Ledningens trovärdighet kan skadas.</a:t>
            </a:r>
            <a:endParaRPr/>
          </a:p>
          <a:p>
            <a:pPr indent="-114300" lvl="0" marL="228600" rtl="0" algn="l">
              <a:lnSpc>
                <a:spcPct val="90000"/>
              </a:lnSpc>
              <a:spcBef>
                <a:spcPts val="1000"/>
              </a:spcBef>
              <a:spcAft>
                <a:spcPts val="0"/>
              </a:spcAft>
              <a:buClr>
                <a:schemeClr val="dk1"/>
              </a:buClr>
              <a:buSzPts val="1800"/>
              <a:buNone/>
            </a:pPr>
            <a:r>
              <a:t/>
            </a:r>
            <a:endParaRPr/>
          </a:p>
        </p:txBody>
      </p:sp>
      <p:pic>
        <p:nvPicPr>
          <p:cNvPr id="573" name="Google Shape;573;p5"/>
          <p:cNvPicPr preferRelativeResize="0"/>
          <p:nvPr>
            <p:ph idx="6" type="pic"/>
          </p:nvPr>
        </p:nvPicPr>
        <p:blipFill rotWithShape="1">
          <a:blip r:embed="rId3">
            <a:alphaModFix/>
          </a:blip>
          <a:srcRect b="7475" l="0" r="0" t="7475"/>
          <a:stretch/>
        </p:blipFill>
        <p:spPr>
          <a:xfrm>
            <a:off x="287339" y="1504884"/>
            <a:ext cx="5581650" cy="3167062"/>
          </a:xfrm>
          <a:prstGeom prst="rect">
            <a:avLst/>
          </a:prstGeom>
          <a:solidFill>
            <a:srgbClr val="F2F2F2"/>
          </a:solidFill>
          <a:ln>
            <a:noFill/>
          </a:ln>
        </p:spPr>
      </p:pic>
      <p:pic>
        <p:nvPicPr>
          <p:cNvPr id="574" name="Google Shape;574;p5"/>
          <p:cNvPicPr preferRelativeResize="0"/>
          <p:nvPr/>
        </p:nvPicPr>
        <p:blipFill rotWithShape="1">
          <a:blip r:embed="rId4">
            <a:alphaModFix/>
          </a:blip>
          <a:srcRect b="0" l="0" r="0" t="0"/>
          <a:stretch/>
        </p:blipFill>
        <p:spPr>
          <a:xfrm>
            <a:off x="10098157" y="204240"/>
            <a:ext cx="1793805" cy="548688"/>
          </a:xfrm>
          <a:prstGeom prst="rect">
            <a:avLst/>
          </a:prstGeom>
          <a:noFill/>
          <a:ln>
            <a:noFill/>
          </a:ln>
        </p:spPr>
      </p:pic>
      <p:pic>
        <p:nvPicPr>
          <p:cNvPr id="575" name="Google Shape;575;p5"/>
          <p:cNvPicPr preferRelativeResize="0"/>
          <p:nvPr/>
        </p:nvPicPr>
        <p:blipFill rotWithShape="1">
          <a:blip r:embed="rId5">
            <a:alphaModFix/>
          </a:blip>
          <a:srcRect b="0" l="0" r="0" t="0"/>
          <a:stretch/>
        </p:blipFill>
        <p:spPr>
          <a:xfrm>
            <a:off x="14823" y="0"/>
            <a:ext cx="1443273" cy="1490134"/>
          </a:xfrm>
          <a:prstGeom prst="rect">
            <a:avLst/>
          </a:prstGeom>
          <a:noFill/>
          <a:ln>
            <a:noFill/>
          </a:ln>
        </p:spPr>
      </p:pic>
      <p:sp>
        <p:nvSpPr>
          <p:cNvPr id="576" name="Google Shape;576;p5"/>
          <p:cNvSpPr txBox="1"/>
          <p:nvPr>
            <p:ph type="title"/>
          </p:nvPr>
        </p:nvSpPr>
        <p:spPr>
          <a:xfrm>
            <a:off x="6170341" y="478584"/>
            <a:ext cx="6095460" cy="155157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Calibri"/>
              <a:buNone/>
            </a:pPr>
            <a:r>
              <a:rPr lang="en-GB" sz="2400"/>
              <a:t>Hur man skriver en affärsplan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71"/>
          <p:cNvSpPr txBox="1"/>
          <p:nvPr>
            <p:ph type="title"/>
          </p:nvPr>
        </p:nvSpPr>
        <p:spPr>
          <a:xfrm>
            <a:off x="6246136" y="389597"/>
            <a:ext cx="5272764" cy="155157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GB"/>
              <a:t>Steg</a:t>
            </a:r>
            <a:endParaRPr/>
          </a:p>
        </p:txBody>
      </p:sp>
      <p:sp>
        <p:nvSpPr>
          <p:cNvPr id="582" name="Google Shape;582;p71"/>
          <p:cNvSpPr txBox="1"/>
          <p:nvPr>
            <p:ph idx="1" type="body"/>
          </p:nvPr>
        </p:nvSpPr>
        <p:spPr>
          <a:xfrm>
            <a:off x="6246136" y="1941170"/>
            <a:ext cx="5498824" cy="5231790"/>
          </a:xfrm>
          <a:prstGeom prst="rect">
            <a:avLst/>
          </a:prstGeom>
          <a:noFill/>
          <a:ln>
            <a:noFill/>
          </a:ln>
        </p:spPr>
        <p:txBody>
          <a:bodyPr anchorCtr="0" anchor="t" bIns="45700" lIns="91425" spcFirstLastPara="1" rIns="91425" wrap="square" tIns="45700">
            <a:normAutofit/>
          </a:bodyPr>
          <a:lstStyle/>
          <a:p>
            <a:pPr indent="0" lvl="0" marL="101600" rtl="0" algn="l">
              <a:lnSpc>
                <a:spcPct val="90000"/>
              </a:lnSpc>
              <a:spcBef>
                <a:spcPts val="1000"/>
              </a:spcBef>
              <a:spcAft>
                <a:spcPts val="0"/>
              </a:spcAft>
              <a:buSzPts val="2000"/>
              <a:buNone/>
            </a:pPr>
            <a:r>
              <a:rPr lang="en-GB"/>
              <a:t>1. Skriv en summering </a:t>
            </a:r>
            <a:endParaRPr/>
          </a:p>
          <a:p>
            <a:pPr indent="0" lvl="0" marL="101600" rtl="0" algn="l">
              <a:lnSpc>
                <a:spcPct val="90000"/>
              </a:lnSpc>
              <a:spcBef>
                <a:spcPts val="1000"/>
              </a:spcBef>
              <a:spcAft>
                <a:spcPts val="0"/>
              </a:spcAft>
              <a:buSzPts val="2000"/>
              <a:buNone/>
            </a:pPr>
            <a:r>
              <a:rPr lang="en-GB"/>
              <a:t>2. Beskriv ditt företag</a:t>
            </a:r>
            <a:endParaRPr/>
          </a:p>
          <a:p>
            <a:pPr indent="0" lvl="0" marL="101600" rtl="0" algn="l">
              <a:lnSpc>
                <a:spcPct val="90000"/>
              </a:lnSpc>
              <a:spcBef>
                <a:spcPts val="1000"/>
              </a:spcBef>
              <a:spcAft>
                <a:spcPts val="0"/>
              </a:spcAft>
              <a:buSzPts val="2000"/>
              <a:buNone/>
            </a:pPr>
            <a:r>
              <a:rPr lang="en-GB"/>
              <a:t>3. Fastställ dina affärsmål</a:t>
            </a:r>
            <a:endParaRPr/>
          </a:p>
          <a:p>
            <a:pPr indent="0" lvl="0" marL="101600" rtl="0" algn="l">
              <a:lnSpc>
                <a:spcPct val="90000"/>
              </a:lnSpc>
              <a:spcBef>
                <a:spcPts val="1000"/>
              </a:spcBef>
              <a:spcAft>
                <a:spcPts val="0"/>
              </a:spcAft>
              <a:buSzPts val="2000"/>
              <a:buNone/>
            </a:pPr>
            <a:r>
              <a:rPr lang="en-GB"/>
              <a:t>4. Beskriv dina produkter och tjänster </a:t>
            </a:r>
            <a:endParaRPr/>
          </a:p>
          <a:p>
            <a:pPr indent="0" lvl="0" marL="101600" rtl="0" algn="l">
              <a:lnSpc>
                <a:spcPct val="90000"/>
              </a:lnSpc>
              <a:spcBef>
                <a:spcPts val="1000"/>
              </a:spcBef>
              <a:spcAft>
                <a:spcPts val="0"/>
              </a:spcAft>
              <a:buSzPts val="2000"/>
              <a:buNone/>
            </a:pPr>
            <a:r>
              <a:rPr lang="en-GB"/>
              <a:t>5. Gör din marknadsresearch </a:t>
            </a:r>
            <a:endParaRPr/>
          </a:p>
          <a:p>
            <a:pPr indent="0" lvl="0" marL="101600" rtl="0" algn="l">
              <a:lnSpc>
                <a:spcPct val="90000"/>
              </a:lnSpc>
              <a:spcBef>
                <a:spcPts val="1000"/>
              </a:spcBef>
              <a:spcAft>
                <a:spcPts val="0"/>
              </a:spcAft>
              <a:buSzPts val="2000"/>
              <a:buNone/>
            </a:pPr>
            <a:r>
              <a:rPr lang="en-GB"/>
              <a:t>6. Beskriv din marknadsförings- och försäljningsplan </a:t>
            </a:r>
            <a:endParaRPr/>
          </a:p>
          <a:p>
            <a:pPr indent="0" lvl="0" marL="101600" rtl="0" algn="l">
              <a:lnSpc>
                <a:spcPct val="90000"/>
              </a:lnSpc>
              <a:spcBef>
                <a:spcPts val="1000"/>
              </a:spcBef>
              <a:spcAft>
                <a:spcPts val="0"/>
              </a:spcAft>
              <a:buSzPts val="2000"/>
              <a:buNone/>
            </a:pPr>
            <a:r>
              <a:rPr lang="en-GB"/>
              <a:t>7. Gör en affärsekonomisk analys </a:t>
            </a:r>
            <a:endParaRPr/>
          </a:p>
          <a:p>
            <a:pPr indent="0" lvl="0" marL="101600" rtl="0" algn="l">
              <a:lnSpc>
                <a:spcPct val="90000"/>
              </a:lnSpc>
              <a:spcBef>
                <a:spcPts val="1000"/>
              </a:spcBef>
              <a:spcAft>
                <a:spcPts val="0"/>
              </a:spcAft>
              <a:buSzPts val="2000"/>
              <a:buNone/>
            </a:pPr>
            <a:r>
              <a:rPr lang="en-GB"/>
              <a:t>8. Gör ekonomiska prognoser </a:t>
            </a:r>
            <a:endParaRPr/>
          </a:p>
          <a:p>
            <a:pPr indent="0" lvl="0" marL="101600" rtl="0" algn="l">
              <a:lnSpc>
                <a:spcPct val="90000"/>
              </a:lnSpc>
              <a:spcBef>
                <a:spcPts val="1000"/>
              </a:spcBef>
              <a:spcAft>
                <a:spcPts val="0"/>
              </a:spcAft>
              <a:buSzPts val="2000"/>
              <a:buNone/>
            </a:pPr>
            <a:r>
              <a:rPr lang="en-GB"/>
              <a:t>9. Lägg ytterligare information i en bilaga </a:t>
            </a:r>
            <a:endParaRPr/>
          </a:p>
        </p:txBody>
      </p:sp>
      <p:sp>
        <p:nvSpPr>
          <p:cNvPr id="583" name="Google Shape;583;p71"/>
          <p:cNvSpPr txBox="1"/>
          <p:nvPr>
            <p:ph idx="12" type="sldNum"/>
          </p:nvPr>
        </p:nvSpPr>
        <p:spPr>
          <a:xfrm>
            <a:off x="11518900" y="6581978"/>
            <a:ext cx="373062" cy="20610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GB"/>
              <a:t>‹#›</a:t>
            </a:fld>
            <a:endParaRPr/>
          </a:p>
        </p:txBody>
      </p:sp>
      <p:pic>
        <p:nvPicPr>
          <p:cNvPr id="584" name="Google Shape;584;p71"/>
          <p:cNvPicPr preferRelativeResize="0"/>
          <p:nvPr/>
        </p:nvPicPr>
        <p:blipFill rotWithShape="1">
          <a:blip r:embed="rId3">
            <a:alphaModFix/>
          </a:blip>
          <a:srcRect b="0" l="0" r="0" t="0"/>
          <a:stretch/>
        </p:blipFill>
        <p:spPr>
          <a:xfrm>
            <a:off x="14823" y="0"/>
            <a:ext cx="1443273" cy="14901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MSFT_Color_1">
      <a:dk1>
        <a:srgbClr val="32363F"/>
      </a:dk1>
      <a:lt1>
        <a:srgbClr val="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2021-08-17T11:56:30Z</dcterms:created>
  <dc:creator>selin</dc:creator>
</cp:coreProperties>
</file>