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68">
          <p15:clr>
            <a:srgbClr val="A4A3A4"/>
          </p15:clr>
        </p15:guide>
        <p15:guide id="2" pos="3840">
          <p15:clr>
            <a:srgbClr val="A4A3A4"/>
          </p15:clr>
        </p15:guide>
      </p15:sldGuideLst>
    </p:ext>
    <p:ext uri="http://customooxmlschemas.google.com/">
      <go:slidesCustomData xmlns:go="http://customooxmlschemas.google.com/" r:id="rId19" roundtripDataSignature="AMtx7mi+JwKnn8igYnMpLhQvP69YK3h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68"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descr="Tag=AccentColor&#10;Flavor=Light&#10;Target=Fill" id="16" name="Google Shape;16;p15"/>
          <p:cNvSpPr/>
          <p:nvPr/>
        </p:nvSpPr>
        <p:spPr>
          <a:xfrm>
            <a:off x="1318417" y="0"/>
            <a:ext cx="9570431" cy="6858000"/>
          </a:xfrm>
          <a:custGeom>
            <a:rect b="b" l="l" r="r" t="t"/>
            <a:pathLst>
              <a:path extrusionOk="0" h="5150263" w="7187261">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5"/>
          <p:cNvSpPr txBox="1"/>
          <p:nvPr>
            <p:ph type="ctrTitle"/>
          </p:nvPr>
        </p:nvSpPr>
        <p:spPr>
          <a:xfrm>
            <a:off x="2560320" y="960120"/>
            <a:ext cx="7077456" cy="2898648"/>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lt1"/>
              </a:buClr>
              <a:buSzPts val="8800"/>
              <a:buFont typeface="Arial"/>
              <a:buNone/>
              <a:defRPr sz="8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 type="subTitle"/>
          </p:nvPr>
        </p:nvSpPr>
        <p:spPr>
          <a:xfrm>
            <a:off x="2633472" y="4535424"/>
            <a:ext cx="6931152" cy="94183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Clr>
                <a:schemeClr val="lt1"/>
              </a:buClr>
              <a:buSzPts val="3200"/>
              <a:buNone/>
              <a:defRPr sz="3200">
                <a:solidFill>
                  <a:schemeClr val="lt1"/>
                </a:solidFill>
              </a:defRPr>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5"/>
          <p:cNvSpPr/>
          <p:nvPr/>
        </p:nvSpPr>
        <p:spPr>
          <a:xfrm>
            <a:off x="3974206" y="411333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4"/>
          <p:cNvSpPr txBox="1"/>
          <p:nvPr>
            <p:ph idx="1" type="body"/>
          </p:nvPr>
        </p:nvSpPr>
        <p:spPr>
          <a:xfrm>
            <a:off x="839788" y="257860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4400"/>
              <a:buNone/>
              <a:defRPr b="0" sz="44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24"/>
          <p:cNvSpPr txBox="1"/>
          <p:nvPr>
            <p:ph idx="2" type="body"/>
          </p:nvPr>
        </p:nvSpPr>
        <p:spPr>
          <a:xfrm>
            <a:off x="839788" y="3617842"/>
            <a:ext cx="5157787" cy="2572645"/>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Clr>
                <a:schemeClr val="dk1"/>
              </a:buClr>
              <a:buSzPts val="2400"/>
              <a:buChar char="•"/>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30200" lvl="4" marL="2286000" algn="l">
              <a:lnSpc>
                <a:spcPct val="11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4"/>
          <p:cNvSpPr txBox="1"/>
          <p:nvPr>
            <p:ph idx="3" type="body"/>
          </p:nvPr>
        </p:nvSpPr>
        <p:spPr>
          <a:xfrm>
            <a:off x="6172200" y="257860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4400"/>
              <a:buNone/>
              <a:defRPr b="0" sz="44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0" name="Google Shape;90;p24"/>
          <p:cNvSpPr txBox="1"/>
          <p:nvPr>
            <p:ph idx="4" type="body"/>
          </p:nvPr>
        </p:nvSpPr>
        <p:spPr>
          <a:xfrm>
            <a:off x="6172200" y="3617842"/>
            <a:ext cx="5183188" cy="2572645"/>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Clr>
                <a:schemeClr val="dk1"/>
              </a:buClr>
              <a:buSzPts val="2400"/>
              <a:buChar char="•"/>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30200" lvl="4" marL="2286000" algn="l">
              <a:lnSpc>
                <a:spcPct val="11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94" name="Google Shape;94;p24"/>
          <p:cNvSpPr/>
          <p:nvPr/>
        </p:nvSpPr>
        <p:spPr>
          <a:xfrm flipH="1" rot="10800000">
            <a:off x="648305" y="2067561"/>
            <a:ext cx="10900219" cy="18288"/>
          </a:xfrm>
          <a:custGeom>
            <a:rect b="b" l="l" r="r" t="t"/>
            <a:pathLst>
              <a:path extrusionOk="0" fill="none" h="18288" w="10900219">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extrusionOk="0" h="18288" w="10900219">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95" name="Shape 95"/>
        <p:cNvGrpSpPr/>
        <p:nvPr/>
      </p:nvGrpSpPr>
      <p:grpSpPr>
        <a:xfrm>
          <a:off x="0" y="0"/>
          <a:ext cx="0" cy="0"/>
          <a:chOff x="0" y="0"/>
          <a:chExt cx="0" cy="0"/>
        </a:xfrm>
      </p:grpSpPr>
      <p:sp>
        <p:nvSpPr>
          <p:cNvPr id="96" name="Google Shape;9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5"/>
          <p:cNvSpPr txBox="1"/>
          <p:nvPr>
            <p:ph idx="1" type="body"/>
          </p:nvPr>
        </p:nvSpPr>
        <p:spPr>
          <a:xfrm>
            <a:off x="649224" y="2578608"/>
            <a:ext cx="3200400" cy="711244"/>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4100"/>
              <a:buNone/>
              <a:defRPr b="0" sz="41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25"/>
          <p:cNvSpPr txBox="1"/>
          <p:nvPr>
            <p:ph idx="2" type="body"/>
          </p:nvPr>
        </p:nvSpPr>
        <p:spPr>
          <a:xfrm>
            <a:off x="649224" y="3339547"/>
            <a:ext cx="3200400" cy="290063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5"/>
          <p:cNvSpPr txBox="1"/>
          <p:nvPr>
            <p:ph idx="3" type="body"/>
          </p:nvPr>
        </p:nvSpPr>
        <p:spPr>
          <a:xfrm>
            <a:off x="4498848" y="2578608"/>
            <a:ext cx="3200400" cy="71323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4100"/>
              <a:buNone/>
              <a:defRPr b="0" sz="41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25"/>
          <p:cNvSpPr txBox="1"/>
          <p:nvPr>
            <p:ph idx="4" type="body"/>
          </p:nvPr>
        </p:nvSpPr>
        <p:spPr>
          <a:xfrm>
            <a:off x="4498848" y="3339548"/>
            <a:ext cx="3200400" cy="285094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104" name="Google Shape;104;p25"/>
          <p:cNvSpPr/>
          <p:nvPr/>
        </p:nvSpPr>
        <p:spPr>
          <a:xfrm flipH="1" rot="10800000">
            <a:off x="648305" y="2067561"/>
            <a:ext cx="10900219" cy="18288"/>
          </a:xfrm>
          <a:custGeom>
            <a:rect b="b" l="l" r="r" t="t"/>
            <a:pathLst>
              <a:path extrusionOk="0" fill="none" h="18288" w="10900219">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extrusionOk="0" h="18288" w="10900219">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25"/>
          <p:cNvSpPr txBox="1"/>
          <p:nvPr>
            <p:ph idx="5" type="body"/>
          </p:nvPr>
        </p:nvSpPr>
        <p:spPr>
          <a:xfrm>
            <a:off x="8339328" y="2578608"/>
            <a:ext cx="3200400" cy="71323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4100"/>
              <a:buNone/>
              <a:defRPr b="0" sz="41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6" name="Google Shape;106;p25"/>
          <p:cNvSpPr txBox="1"/>
          <p:nvPr>
            <p:ph idx="6" type="body"/>
          </p:nvPr>
        </p:nvSpPr>
        <p:spPr>
          <a:xfrm>
            <a:off x="8339328" y="3339548"/>
            <a:ext cx="3200400" cy="285094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4 pictures">
  <p:cSld name="Title and Content with 4 pictures">
    <p:spTree>
      <p:nvGrpSpPr>
        <p:cNvPr id="107" name="Shape 107"/>
        <p:cNvGrpSpPr/>
        <p:nvPr/>
      </p:nvGrpSpPr>
      <p:grpSpPr>
        <a:xfrm>
          <a:off x="0" y="0"/>
          <a:ext cx="0" cy="0"/>
          <a:chOff x="0" y="0"/>
          <a:chExt cx="0" cy="0"/>
        </a:xfrm>
      </p:grpSpPr>
      <p:sp>
        <p:nvSpPr>
          <p:cNvPr id="108" name="Google Shape;108;p26"/>
          <p:cNvSpPr/>
          <p:nvPr>
            <p:ph idx="2" type="pic"/>
          </p:nvPr>
        </p:nvSpPr>
        <p:spPr>
          <a:xfrm>
            <a:off x="8263901" y="-1"/>
            <a:ext cx="3928091" cy="4143506"/>
          </a:xfrm>
          <a:prstGeom prst="rect">
            <a:avLst/>
          </a:prstGeom>
          <a:noFill/>
          <a:ln>
            <a:noFill/>
          </a:ln>
        </p:spPr>
      </p:sp>
      <p:sp>
        <p:nvSpPr>
          <p:cNvPr id="109" name="Google Shape;109;p26"/>
          <p:cNvSpPr/>
          <p:nvPr>
            <p:ph idx="3" type="pic"/>
          </p:nvPr>
        </p:nvSpPr>
        <p:spPr>
          <a:xfrm>
            <a:off x="8281029" y="4328340"/>
            <a:ext cx="3910962" cy="2529660"/>
          </a:xfrm>
          <a:prstGeom prst="rect">
            <a:avLst/>
          </a:prstGeom>
          <a:noFill/>
          <a:ln>
            <a:noFill/>
          </a:ln>
        </p:spPr>
      </p:sp>
      <p:sp>
        <p:nvSpPr>
          <p:cNvPr id="110" name="Google Shape;110;p26"/>
          <p:cNvSpPr/>
          <p:nvPr>
            <p:ph idx="4" type="pic"/>
          </p:nvPr>
        </p:nvSpPr>
        <p:spPr>
          <a:xfrm>
            <a:off x="5021992" y="3792430"/>
            <a:ext cx="3041329" cy="3065569"/>
          </a:xfrm>
          <a:prstGeom prst="rect">
            <a:avLst/>
          </a:prstGeom>
          <a:noFill/>
          <a:ln>
            <a:noFill/>
          </a:ln>
        </p:spPr>
      </p:sp>
      <p:sp>
        <p:nvSpPr>
          <p:cNvPr id="111" name="Google Shape;111;p26"/>
          <p:cNvSpPr/>
          <p:nvPr>
            <p:ph idx="5" type="pic"/>
          </p:nvPr>
        </p:nvSpPr>
        <p:spPr>
          <a:xfrm>
            <a:off x="5027598" y="0"/>
            <a:ext cx="3035794" cy="3597039"/>
          </a:xfrm>
          <a:prstGeom prst="rect">
            <a:avLst/>
          </a:prstGeom>
          <a:noFill/>
          <a:ln>
            <a:noFill/>
          </a:ln>
        </p:spPr>
      </p:sp>
      <p:sp>
        <p:nvSpPr>
          <p:cNvPr id="112" name="Google Shape;112;p26"/>
          <p:cNvSpPr txBox="1"/>
          <p:nvPr>
            <p:ph type="title"/>
          </p:nvPr>
        </p:nvSpPr>
        <p:spPr>
          <a:xfrm>
            <a:off x="630936" y="429768"/>
            <a:ext cx="3922776" cy="1645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6"/>
          <p:cNvSpPr txBox="1"/>
          <p:nvPr>
            <p:ph idx="1" type="body"/>
          </p:nvPr>
        </p:nvSpPr>
        <p:spPr>
          <a:xfrm>
            <a:off x="630936" y="2706624"/>
            <a:ext cx="3931920" cy="338328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30200" lvl="4" marL="2286000" algn="l">
              <a:lnSpc>
                <a:spcPct val="11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Tag=AccentColor&#10;Flavor=Light&#10;Target=FillAndLine" id="114" name="Google Shape;114;p26"/>
          <p:cNvSpPr/>
          <p:nvPr/>
        </p:nvSpPr>
        <p:spPr>
          <a:xfrm>
            <a:off x="629328" y="2423160"/>
            <a:ext cx="3877056" cy="27432"/>
          </a:xfrm>
          <a:custGeom>
            <a:rect b="b" l="l" r="r" t="t"/>
            <a:pathLst>
              <a:path extrusionOk="0" fill="none" h="27432" w="3877056">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extrusionOk="0" h="27432" w="3877056">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15" name="Shape 115"/>
        <p:cNvGrpSpPr/>
        <p:nvPr/>
      </p:nvGrpSpPr>
      <p:grpSpPr>
        <a:xfrm>
          <a:off x="0" y="0"/>
          <a:ext cx="0" cy="0"/>
          <a:chOff x="0" y="0"/>
          <a:chExt cx="0" cy="0"/>
        </a:xfrm>
      </p:grpSpPr>
      <p:sp>
        <p:nvSpPr>
          <p:cNvPr descr="Tag=AccentColor&#10;Flavor=Light&#10;Target=Fill" id="116" name="Google Shape;116;p27"/>
          <p:cNvSpPr/>
          <p:nvPr/>
        </p:nvSpPr>
        <p:spPr>
          <a:xfrm>
            <a:off x="0" y="0"/>
            <a:ext cx="12192000" cy="2347414"/>
          </a:xfrm>
          <a:custGeom>
            <a:rect b="b" l="l" r="r" t="t"/>
            <a:pathLst>
              <a:path extrusionOk="0" h="2347414" w="12192000">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27"/>
          <p:cNvSpPr txBox="1"/>
          <p:nvPr>
            <p:ph type="title"/>
          </p:nvPr>
        </p:nvSpPr>
        <p:spPr>
          <a:xfrm>
            <a:off x="841248" y="402336"/>
            <a:ext cx="10515600" cy="13441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7200"/>
              <a:buFont typeface="Arial"/>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121" name="Google Shape;121;p27"/>
          <p:cNvSpPr/>
          <p:nvPr>
            <p:ph idx="2" type="pic"/>
          </p:nvPr>
        </p:nvSpPr>
        <p:spPr>
          <a:xfrm>
            <a:off x="9706356" y="3511296"/>
            <a:ext cx="731520" cy="731520"/>
          </a:xfrm>
          <a:prstGeom prst="rect">
            <a:avLst/>
          </a:prstGeom>
          <a:noFill/>
          <a:ln>
            <a:noFill/>
          </a:ln>
        </p:spPr>
      </p:sp>
      <p:sp>
        <p:nvSpPr>
          <p:cNvPr id="122" name="Google Shape;122;p27"/>
          <p:cNvSpPr/>
          <p:nvPr>
            <p:ph idx="3" type="pic"/>
          </p:nvPr>
        </p:nvSpPr>
        <p:spPr>
          <a:xfrm>
            <a:off x="5728716" y="3511296"/>
            <a:ext cx="731520" cy="731520"/>
          </a:xfrm>
          <a:prstGeom prst="rect">
            <a:avLst/>
          </a:prstGeom>
          <a:noFill/>
          <a:ln>
            <a:noFill/>
          </a:ln>
        </p:spPr>
      </p:sp>
      <p:sp>
        <p:nvSpPr>
          <p:cNvPr id="123" name="Google Shape;123;p27"/>
          <p:cNvSpPr/>
          <p:nvPr>
            <p:ph idx="4" type="pic"/>
          </p:nvPr>
        </p:nvSpPr>
        <p:spPr>
          <a:xfrm>
            <a:off x="1751076" y="3511296"/>
            <a:ext cx="731520" cy="731520"/>
          </a:xfrm>
          <a:prstGeom prst="rect">
            <a:avLst/>
          </a:prstGeom>
          <a:noFill/>
          <a:ln>
            <a:noFill/>
          </a:ln>
        </p:spPr>
      </p:sp>
      <p:sp>
        <p:nvSpPr>
          <p:cNvPr id="124" name="Google Shape;124;p27"/>
          <p:cNvSpPr txBox="1"/>
          <p:nvPr>
            <p:ph idx="1" type="body"/>
          </p:nvPr>
        </p:nvSpPr>
        <p:spPr>
          <a:xfrm>
            <a:off x="585216" y="4315968"/>
            <a:ext cx="3063240" cy="54864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7"/>
          <p:cNvSpPr txBox="1"/>
          <p:nvPr>
            <p:ph idx="5" type="body"/>
          </p:nvPr>
        </p:nvSpPr>
        <p:spPr>
          <a:xfrm>
            <a:off x="4562856" y="4315968"/>
            <a:ext cx="3063240" cy="54864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7"/>
          <p:cNvSpPr txBox="1"/>
          <p:nvPr>
            <p:ph idx="6" type="body"/>
          </p:nvPr>
        </p:nvSpPr>
        <p:spPr>
          <a:xfrm>
            <a:off x="8540496" y="4315968"/>
            <a:ext cx="3063240" cy="54864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9"/>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9"/>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29"/>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138" name="Google Shape;138;p29"/>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9" name="Shape 139"/>
        <p:cNvGrpSpPr/>
        <p:nvPr/>
      </p:nvGrpSpPr>
      <p:grpSpPr>
        <a:xfrm>
          <a:off x="0" y="0"/>
          <a:ext cx="0" cy="0"/>
          <a:chOff x="0" y="0"/>
          <a:chExt cx="0" cy="0"/>
        </a:xfrm>
      </p:grpSpPr>
      <p:sp>
        <p:nvSpPr>
          <p:cNvPr id="140" name="Google Shape;140;p30"/>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0"/>
          <p:cNvSpPr/>
          <p:nvPr>
            <p:ph idx="2" type="pic"/>
          </p:nvPr>
        </p:nvSpPr>
        <p:spPr>
          <a:xfrm>
            <a:off x="5303520" y="548640"/>
            <a:ext cx="6053328" cy="5431536"/>
          </a:xfrm>
          <a:prstGeom prst="rect">
            <a:avLst/>
          </a:prstGeom>
          <a:noFill/>
          <a:ln>
            <a:noFill/>
          </a:ln>
        </p:spPr>
      </p:sp>
      <p:sp>
        <p:nvSpPr>
          <p:cNvPr id="142" name="Google Shape;142;p30"/>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146" name="Google Shape;146;p30"/>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pictures">
  <p:cSld name="Title and Content with 2 pictures">
    <p:spTree>
      <p:nvGrpSpPr>
        <p:cNvPr id="20" name="Shape 20"/>
        <p:cNvGrpSpPr/>
        <p:nvPr/>
      </p:nvGrpSpPr>
      <p:grpSpPr>
        <a:xfrm>
          <a:off x="0" y="0"/>
          <a:ext cx="0" cy="0"/>
          <a:chOff x="0" y="0"/>
          <a:chExt cx="0" cy="0"/>
        </a:xfrm>
      </p:grpSpPr>
      <p:sp>
        <p:nvSpPr>
          <p:cNvPr id="21" name="Google Shape;21;p16"/>
          <p:cNvSpPr/>
          <p:nvPr>
            <p:ph idx="2" type="pic"/>
          </p:nvPr>
        </p:nvSpPr>
        <p:spPr>
          <a:xfrm>
            <a:off x="2" y="4361970"/>
            <a:ext cx="4038599" cy="2496030"/>
          </a:xfrm>
          <a:prstGeom prst="rect">
            <a:avLst/>
          </a:prstGeom>
          <a:noFill/>
          <a:ln>
            <a:noFill/>
          </a:ln>
        </p:spPr>
      </p:sp>
      <p:sp>
        <p:nvSpPr>
          <p:cNvPr id="22" name="Google Shape;22;p16"/>
          <p:cNvSpPr/>
          <p:nvPr>
            <p:ph idx="3" type="pic"/>
          </p:nvPr>
        </p:nvSpPr>
        <p:spPr>
          <a:xfrm>
            <a:off x="0" y="0"/>
            <a:ext cx="4041336" cy="4193763"/>
          </a:xfrm>
          <a:prstGeom prst="rect">
            <a:avLst/>
          </a:prstGeom>
          <a:noFill/>
          <a:ln>
            <a:noFill/>
          </a:ln>
        </p:spPr>
      </p:sp>
      <p:sp>
        <p:nvSpPr>
          <p:cNvPr id="23" name="Google Shape;23;p16"/>
          <p:cNvSpPr txBox="1"/>
          <p:nvPr>
            <p:ph type="title"/>
          </p:nvPr>
        </p:nvSpPr>
        <p:spPr>
          <a:xfrm>
            <a:off x="4654296" y="329184"/>
            <a:ext cx="6894576" cy="1783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72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4654296" y="2706624"/>
            <a:ext cx="6894576" cy="34838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17500" lvl="4" marL="2286000" algn="l">
              <a:lnSpc>
                <a:spcPct val="11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6"/>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26" name="Google Shape;26;p16"/>
          <p:cNvSpPr/>
          <p:nvPr/>
        </p:nvSpPr>
        <p:spPr>
          <a:xfrm>
            <a:off x="4654296" y="239572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Center Heading" type="obj">
  <p:cSld name="OBJECT">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4"/>
            <a:ext cx="10515600" cy="132588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2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841248" y="2304288"/>
            <a:ext cx="10515600" cy="3877056"/>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33" name="Google Shape;33;p17"/>
          <p:cNvSpPr/>
          <p:nvPr/>
        </p:nvSpPr>
        <p:spPr>
          <a:xfrm flipH="1" rot="10800000">
            <a:off x="648305" y="2067561"/>
            <a:ext cx="10900219" cy="18288"/>
          </a:xfrm>
          <a:custGeom>
            <a:rect b="b" l="l" r="r" t="t"/>
            <a:pathLst>
              <a:path extrusionOk="0" fill="none" h="18288" w="10900219">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extrusionOk="0" h="18288" w="10900219">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4" name="Shape 34"/>
        <p:cNvGrpSpPr/>
        <p:nvPr/>
      </p:nvGrpSpPr>
      <p:grpSpPr>
        <a:xfrm>
          <a:off x="0" y="0"/>
          <a:ext cx="0" cy="0"/>
          <a:chOff x="0" y="0"/>
          <a:chExt cx="0" cy="0"/>
        </a:xfrm>
      </p:grpSpPr>
      <p:sp>
        <p:nvSpPr>
          <p:cNvPr descr="Tag=AccentColor&#10;Flavor=Light&#10;Target=Fill" id="35" name="Google Shape;35;p18"/>
          <p:cNvSpPr/>
          <p:nvPr/>
        </p:nvSpPr>
        <p:spPr>
          <a:xfrm>
            <a:off x="5477731" y="0"/>
            <a:ext cx="6714269" cy="6858000"/>
          </a:xfrm>
          <a:custGeom>
            <a:rect b="b" l="l" r="r" t="t"/>
            <a:pathLst>
              <a:path extrusionOk="0" h="6858000" w="6714269">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18"/>
          <p:cNvSpPr txBox="1"/>
          <p:nvPr>
            <p:ph type="title"/>
          </p:nvPr>
        </p:nvSpPr>
        <p:spPr>
          <a:xfrm>
            <a:off x="1133856" y="649224"/>
            <a:ext cx="4178808" cy="556869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72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 type="body"/>
          </p:nvPr>
        </p:nvSpPr>
        <p:spPr>
          <a:xfrm>
            <a:off x="6364224" y="1307592"/>
            <a:ext cx="4992624" cy="425196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Clr>
                <a:schemeClr val="lt1"/>
              </a:buClr>
              <a:buSzPts val="4400"/>
              <a:buNone/>
              <a:defRPr sz="4400">
                <a:solidFill>
                  <a:schemeClr val="lt1"/>
                </a:solidFill>
              </a:defRPr>
            </a:lvl1pPr>
            <a:lvl2pPr indent="-482600" lvl="1" marL="914400" algn="l">
              <a:lnSpc>
                <a:spcPct val="110000"/>
              </a:lnSpc>
              <a:spcBef>
                <a:spcPts val="500"/>
              </a:spcBef>
              <a:spcAft>
                <a:spcPts val="0"/>
              </a:spcAft>
              <a:buClr>
                <a:schemeClr val="lt1"/>
              </a:buClr>
              <a:buSzPts val="4000"/>
              <a:buChar char="•"/>
              <a:defRPr sz="4000">
                <a:solidFill>
                  <a:schemeClr val="lt1"/>
                </a:solidFill>
              </a:defRPr>
            </a:lvl2pPr>
            <a:lvl3pPr indent="-457200" lvl="2" marL="1371600" algn="l">
              <a:lnSpc>
                <a:spcPct val="110000"/>
              </a:lnSpc>
              <a:spcBef>
                <a:spcPts val="500"/>
              </a:spcBef>
              <a:spcAft>
                <a:spcPts val="0"/>
              </a:spcAft>
              <a:buClr>
                <a:schemeClr val="lt1"/>
              </a:buClr>
              <a:buSzPts val="3600"/>
              <a:buChar char="•"/>
              <a:defRPr sz="3600">
                <a:solidFill>
                  <a:schemeClr val="lt1"/>
                </a:solidFill>
              </a:defRPr>
            </a:lvl3pPr>
            <a:lvl4pPr indent="-342900" lvl="3" marL="1828800" algn="l">
              <a:lnSpc>
                <a:spcPct val="110000"/>
              </a:lnSpc>
              <a:spcBef>
                <a:spcPts val="500"/>
              </a:spcBef>
              <a:spcAft>
                <a:spcPts val="0"/>
              </a:spcAft>
              <a:buClr>
                <a:schemeClr val="lt1"/>
              </a:buClr>
              <a:buSzPts val="1800"/>
              <a:buChar char="•"/>
              <a:defRPr sz="1800">
                <a:solidFill>
                  <a:schemeClr val="lt1"/>
                </a:solidFill>
              </a:defRPr>
            </a:lvl4pPr>
            <a:lvl5pPr indent="-342900" lvl="4" marL="2286000" algn="l">
              <a:lnSpc>
                <a:spcPct val="110000"/>
              </a:lnSpc>
              <a:spcBef>
                <a:spcPts val="500"/>
              </a:spcBef>
              <a:spcAft>
                <a:spcPts val="0"/>
              </a:spcAft>
              <a:buClr>
                <a:schemeClr val="lt1"/>
              </a:buClr>
              <a:buSzPts val="1800"/>
              <a:buChar char="•"/>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0" type="dt"/>
          </p:nvPr>
        </p:nvSpPr>
        <p:spPr>
          <a:xfrm>
            <a:off x="838200" y="6356350"/>
            <a:ext cx="2286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1" type="ftr"/>
          </p:nvPr>
        </p:nvSpPr>
        <p:spPr>
          <a:xfrm>
            <a:off x="6364224" y="6355080"/>
            <a:ext cx="3200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2" type="sldNum"/>
          </p:nvPr>
        </p:nvSpPr>
        <p:spPr>
          <a:xfrm>
            <a:off x="10067544" y="6355080"/>
            <a:ext cx="128016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1" name="Shape 41"/>
        <p:cNvGrpSpPr/>
        <p:nvPr/>
      </p:nvGrpSpPr>
      <p:grpSpPr>
        <a:xfrm>
          <a:off x="0" y="0"/>
          <a:ext cx="0" cy="0"/>
          <a:chOff x="0" y="0"/>
          <a:chExt cx="0" cy="0"/>
        </a:xfrm>
      </p:grpSpPr>
      <p:sp>
        <p:nvSpPr>
          <p:cNvPr descr="Tag=AccentColor&#10;Flavor=Light&#10;Target=Fill" id="42" name="Google Shape;42;p19"/>
          <p:cNvSpPr/>
          <p:nvPr/>
        </p:nvSpPr>
        <p:spPr>
          <a:xfrm>
            <a:off x="807242" y="612648"/>
            <a:ext cx="10577516" cy="5566372"/>
          </a:xfrm>
          <a:custGeom>
            <a:rect b="b" l="l" r="r" t="t"/>
            <a:pathLst>
              <a:path extrusionOk="0" h="5566372" w="10577516">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19"/>
          <p:cNvSpPr txBox="1"/>
          <p:nvPr>
            <p:ph type="title"/>
          </p:nvPr>
        </p:nvSpPr>
        <p:spPr>
          <a:xfrm>
            <a:off x="2066544" y="1911096"/>
            <a:ext cx="8055864" cy="207568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8000"/>
              <a:buFont typeface="Arial"/>
              <a:buNone/>
              <a:defRPr sz="8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 name="Google Shape;45;p19"/>
          <p:cNvSpPr txBox="1"/>
          <p:nvPr>
            <p:ph idx="1" type="body"/>
          </p:nvPr>
        </p:nvSpPr>
        <p:spPr>
          <a:xfrm>
            <a:off x="3227832" y="4352544"/>
            <a:ext cx="5733288" cy="932688"/>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chemeClr val="lt1"/>
              </a:buClr>
              <a:buSzPts val="3200"/>
              <a:buNone/>
              <a:defRPr>
                <a:solidFill>
                  <a:schemeClr val="lt1"/>
                </a:solidFill>
              </a:defRPr>
            </a:lvl1pPr>
            <a:lvl2pPr indent="-406400" lvl="1" marL="914400" algn="l">
              <a:lnSpc>
                <a:spcPct val="110000"/>
              </a:lnSpc>
              <a:spcBef>
                <a:spcPts val="500"/>
              </a:spcBef>
              <a:spcAft>
                <a:spcPts val="0"/>
              </a:spcAft>
              <a:buClr>
                <a:schemeClr val="lt1"/>
              </a:buClr>
              <a:buSzPts val="2800"/>
              <a:buChar char="•"/>
              <a:defRPr>
                <a:solidFill>
                  <a:schemeClr val="lt1"/>
                </a:solidFill>
              </a:defRPr>
            </a:lvl2pPr>
            <a:lvl3pPr indent="-381000" lvl="2" marL="1371600" algn="l">
              <a:lnSpc>
                <a:spcPct val="110000"/>
              </a:lnSpc>
              <a:spcBef>
                <a:spcPts val="500"/>
              </a:spcBef>
              <a:spcAft>
                <a:spcPts val="0"/>
              </a:spcAft>
              <a:buClr>
                <a:schemeClr val="lt1"/>
              </a:buClr>
              <a:buSzPts val="2400"/>
              <a:buChar char="•"/>
              <a:defRPr>
                <a:solidFill>
                  <a:schemeClr val="lt1"/>
                </a:solidFill>
              </a:defRPr>
            </a:lvl3pPr>
            <a:lvl4pPr indent="-355600" lvl="3" marL="1828800" algn="l">
              <a:lnSpc>
                <a:spcPct val="110000"/>
              </a:lnSpc>
              <a:spcBef>
                <a:spcPts val="500"/>
              </a:spcBef>
              <a:spcAft>
                <a:spcPts val="0"/>
              </a:spcAft>
              <a:buClr>
                <a:schemeClr val="lt1"/>
              </a:buClr>
              <a:buSzPts val="2000"/>
              <a:buChar char="•"/>
              <a:defRPr>
                <a:solidFill>
                  <a:schemeClr val="lt1"/>
                </a:solidFill>
              </a:defRPr>
            </a:lvl4pPr>
            <a:lvl5pPr indent="-355600" lvl="4" marL="2286000" algn="l">
              <a:lnSpc>
                <a:spcPct val="110000"/>
              </a:lnSpc>
              <a:spcBef>
                <a:spcPts val="500"/>
              </a:spcBef>
              <a:spcAft>
                <a:spcPts val="0"/>
              </a:spcAft>
              <a:buClr>
                <a:schemeClr val="lt1"/>
              </a:buClr>
              <a:buSzPts val="20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6" name="Shape 46"/>
        <p:cNvGrpSpPr/>
        <p:nvPr/>
      </p:nvGrpSpPr>
      <p:grpSpPr>
        <a:xfrm>
          <a:off x="0" y="0"/>
          <a:ext cx="0" cy="0"/>
          <a:chOff x="0" y="0"/>
          <a:chExt cx="0" cy="0"/>
        </a:xfrm>
      </p:grpSpPr>
      <p:sp>
        <p:nvSpPr>
          <p:cNvPr id="47" name="Google Shape;47;p20"/>
          <p:cNvSpPr txBox="1"/>
          <p:nvPr>
            <p:ph type="title"/>
          </p:nvPr>
        </p:nvSpPr>
        <p:spPr>
          <a:xfrm>
            <a:off x="7680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 type="body"/>
          </p:nvPr>
        </p:nvSpPr>
        <p:spPr>
          <a:xfrm>
            <a:off x="838200" y="2075688"/>
            <a:ext cx="10515600" cy="4105656"/>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52" name="Google Shape;52;p20"/>
          <p:cNvSpPr/>
          <p:nvPr/>
        </p:nvSpPr>
        <p:spPr>
          <a:xfrm>
            <a:off x="838199" y="1709928"/>
            <a:ext cx="10515600" cy="27432"/>
          </a:xfrm>
          <a:custGeom>
            <a:rect b="b" l="l" r="r" t="t"/>
            <a:pathLst>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3" name="Shape 53"/>
        <p:cNvGrpSpPr/>
        <p:nvPr/>
      </p:nvGrpSpPr>
      <p:grpSpPr>
        <a:xfrm>
          <a:off x="0" y="0"/>
          <a:ext cx="0" cy="0"/>
          <a:chOff x="0" y="0"/>
          <a:chExt cx="0" cy="0"/>
        </a:xfrm>
      </p:grpSpPr>
      <p:sp>
        <p:nvSpPr>
          <p:cNvPr descr="Tag=AccentColor&#10;Flavor=Light&#10;Target=Fill" id="54" name="Google Shape;54;p21"/>
          <p:cNvSpPr/>
          <p:nvPr/>
        </p:nvSpPr>
        <p:spPr>
          <a:xfrm>
            <a:off x="0" y="1"/>
            <a:ext cx="12192000" cy="6054983"/>
          </a:xfrm>
          <a:custGeom>
            <a:rect b="b" l="l" r="r" t="t"/>
            <a:pathLst>
              <a:path extrusionOk="0" h="6054983" w="12188952">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 name="Google Shape;55;p21"/>
          <p:cNvSpPr txBox="1"/>
          <p:nvPr>
            <p:ph type="title"/>
          </p:nvPr>
        </p:nvSpPr>
        <p:spPr>
          <a:xfrm>
            <a:off x="1527048" y="932688"/>
            <a:ext cx="9144000" cy="252374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59" name="Google Shape;59;p21"/>
          <p:cNvSpPr/>
          <p:nvPr/>
        </p:nvSpPr>
        <p:spPr>
          <a:xfrm>
            <a:off x="3974206" y="3542284"/>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21"/>
          <p:cNvSpPr txBox="1"/>
          <p:nvPr>
            <p:ph idx="1" type="body"/>
          </p:nvPr>
        </p:nvSpPr>
        <p:spPr>
          <a:xfrm>
            <a:off x="1527048" y="3694176"/>
            <a:ext cx="9144000" cy="1627632"/>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chemeClr val="lt1"/>
              </a:buClr>
              <a:buSzPts val="3200"/>
              <a:buNone/>
              <a:defRPr>
                <a:solidFill>
                  <a:schemeClr val="lt1"/>
                </a:solidFill>
              </a:defRPr>
            </a:lvl1pPr>
            <a:lvl2pPr indent="-406400" lvl="1" marL="914400" algn="l">
              <a:lnSpc>
                <a:spcPct val="110000"/>
              </a:lnSpc>
              <a:spcBef>
                <a:spcPts val="500"/>
              </a:spcBef>
              <a:spcAft>
                <a:spcPts val="0"/>
              </a:spcAft>
              <a:buClr>
                <a:schemeClr val="lt1"/>
              </a:buClr>
              <a:buSzPts val="2800"/>
              <a:buChar char="•"/>
              <a:defRPr>
                <a:solidFill>
                  <a:schemeClr val="lt1"/>
                </a:solidFill>
              </a:defRPr>
            </a:lvl2pPr>
            <a:lvl3pPr indent="-381000" lvl="2" marL="1371600" algn="l">
              <a:lnSpc>
                <a:spcPct val="110000"/>
              </a:lnSpc>
              <a:spcBef>
                <a:spcPts val="500"/>
              </a:spcBef>
              <a:spcAft>
                <a:spcPts val="0"/>
              </a:spcAft>
              <a:buClr>
                <a:schemeClr val="lt1"/>
              </a:buClr>
              <a:buSzPts val="2400"/>
              <a:buChar char="•"/>
              <a:defRPr>
                <a:solidFill>
                  <a:schemeClr val="lt1"/>
                </a:solidFill>
              </a:defRPr>
            </a:lvl3pPr>
            <a:lvl4pPr indent="-355600" lvl="3" marL="1828800" algn="l">
              <a:lnSpc>
                <a:spcPct val="110000"/>
              </a:lnSpc>
              <a:spcBef>
                <a:spcPts val="500"/>
              </a:spcBef>
              <a:spcAft>
                <a:spcPts val="0"/>
              </a:spcAft>
              <a:buClr>
                <a:schemeClr val="lt1"/>
              </a:buClr>
              <a:buSzPts val="2000"/>
              <a:buChar char="•"/>
              <a:defRPr>
                <a:solidFill>
                  <a:schemeClr val="lt1"/>
                </a:solidFill>
              </a:defRPr>
            </a:lvl4pPr>
            <a:lvl5pPr indent="-355600" lvl="4" marL="2286000" algn="l">
              <a:lnSpc>
                <a:spcPct val="110000"/>
              </a:lnSpc>
              <a:spcBef>
                <a:spcPts val="500"/>
              </a:spcBef>
              <a:spcAft>
                <a:spcPts val="0"/>
              </a:spcAft>
              <a:buClr>
                <a:schemeClr val="lt1"/>
              </a:buClr>
              <a:buSzPts val="20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61" name="Shape 61"/>
        <p:cNvGrpSpPr/>
        <p:nvPr/>
      </p:nvGrpSpPr>
      <p:grpSpPr>
        <a:xfrm>
          <a:off x="0" y="0"/>
          <a:ext cx="0" cy="0"/>
          <a:chOff x="0" y="0"/>
          <a:chExt cx="0" cy="0"/>
        </a:xfrm>
      </p:grpSpPr>
      <p:sp>
        <p:nvSpPr>
          <p:cNvPr id="62" name="Google Shape;62;p22"/>
          <p:cNvSpPr/>
          <p:nvPr>
            <p:ph idx="2" type="pic"/>
          </p:nvPr>
        </p:nvSpPr>
        <p:spPr>
          <a:xfrm>
            <a:off x="7732109" y="3063095"/>
            <a:ext cx="1463039" cy="1479810"/>
          </a:xfrm>
          <a:prstGeom prst="rect">
            <a:avLst/>
          </a:prstGeom>
          <a:noFill/>
          <a:ln>
            <a:noFill/>
          </a:ln>
        </p:spPr>
      </p:sp>
      <p:sp>
        <p:nvSpPr>
          <p:cNvPr id="63" name="Google Shape;63;p22"/>
          <p:cNvSpPr/>
          <p:nvPr>
            <p:ph idx="3" type="pic"/>
          </p:nvPr>
        </p:nvSpPr>
        <p:spPr>
          <a:xfrm>
            <a:off x="10101259" y="3064916"/>
            <a:ext cx="1442437" cy="1477990"/>
          </a:xfrm>
          <a:prstGeom prst="rect">
            <a:avLst/>
          </a:prstGeom>
          <a:noFill/>
          <a:ln>
            <a:noFill/>
          </a:ln>
        </p:spPr>
      </p:sp>
      <p:sp>
        <p:nvSpPr>
          <p:cNvPr id="64" name="Google Shape;64;p22"/>
          <p:cNvSpPr/>
          <p:nvPr>
            <p:ph idx="4" type="pic"/>
          </p:nvPr>
        </p:nvSpPr>
        <p:spPr>
          <a:xfrm>
            <a:off x="5370488" y="3064916"/>
            <a:ext cx="1455507" cy="1477990"/>
          </a:xfrm>
          <a:prstGeom prst="rect">
            <a:avLst/>
          </a:prstGeom>
          <a:noFill/>
          <a:ln>
            <a:noFill/>
          </a:ln>
        </p:spPr>
      </p:sp>
      <p:sp>
        <p:nvSpPr>
          <p:cNvPr id="65" name="Google Shape;65;p22"/>
          <p:cNvSpPr/>
          <p:nvPr>
            <p:ph idx="5" type="pic"/>
          </p:nvPr>
        </p:nvSpPr>
        <p:spPr>
          <a:xfrm>
            <a:off x="3009627" y="3064916"/>
            <a:ext cx="1447216" cy="1477990"/>
          </a:xfrm>
          <a:prstGeom prst="rect">
            <a:avLst/>
          </a:prstGeom>
          <a:noFill/>
          <a:ln>
            <a:noFill/>
          </a:ln>
        </p:spPr>
      </p:sp>
      <p:sp>
        <p:nvSpPr>
          <p:cNvPr id="66" name="Google Shape;66;p22"/>
          <p:cNvSpPr/>
          <p:nvPr>
            <p:ph idx="6" type="pic"/>
          </p:nvPr>
        </p:nvSpPr>
        <p:spPr>
          <a:xfrm>
            <a:off x="648304" y="3058476"/>
            <a:ext cx="1463039" cy="1484431"/>
          </a:xfrm>
          <a:prstGeom prst="rect">
            <a:avLst/>
          </a:prstGeom>
          <a:noFill/>
          <a:ln>
            <a:noFill/>
          </a:ln>
        </p:spPr>
      </p:sp>
      <p:sp>
        <p:nvSpPr>
          <p:cNvPr id="67" name="Google Shape;67;p22"/>
          <p:cNvSpPr txBox="1"/>
          <p:nvPr>
            <p:ph type="title"/>
          </p:nvPr>
        </p:nvSpPr>
        <p:spPr>
          <a:xfrm>
            <a:off x="0" y="365125"/>
            <a:ext cx="12188952"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2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71" name="Google Shape;71;p22"/>
          <p:cNvSpPr/>
          <p:nvPr/>
        </p:nvSpPr>
        <p:spPr>
          <a:xfrm flipH="1" rot="10800000">
            <a:off x="648305" y="2067561"/>
            <a:ext cx="10900219" cy="18288"/>
          </a:xfrm>
          <a:custGeom>
            <a:rect b="b" l="l" r="r" t="t"/>
            <a:pathLst>
              <a:path extrusionOk="0" fill="none" h="18288" w="10900219">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extrusionOk="0" h="18288" w="10900219">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22"/>
          <p:cNvSpPr txBox="1"/>
          <p:nvPr>
            <p:ph idx="1" type="body"/>
          </p:nvPr>
        </p:nvSpPr>
        <p:spPr>
          <a:xfrm>
            <a:off x="630936" y="4754880"/>
            <a:ext cx="1481328" cy="74066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2"/>
          <p:cNvSpPr txBox="1"/>
          <p:nvPr>
            <p:ph idx="7" type="body"/>
          </p:nvPr>
        </p:nvSpPr>
        <p:spPr>
          <a:xfrm>
            <a:off x="2993136" y="4754880"/>
            <a:ext cx="1481328" cy="74066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2"/>
          <p:cNvSpPr txBox="1"/>
          <p:nvPr>
            <p:ph idx="8" type="body"/>
          </p:nvPr>
        </p:nvSpPr>
        <p:spPr>
          <a:xfrm>
            <a:off x="5355336" y="4754880"/>
            <a:ext cx="1481328" cy="74066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9" type="body"/>
          </p:nvPr>
        </p:nvSpPr>
        <p:spPr>
          <a:xfrm>
            <a:off x="7717536" y="4754880"/>
            <a:ext cx="1481328" cy="74066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2"/>
          <p:cNvSpPr txBox="1"/>
          <p:nvPr>
            <p:ph idx="13" type="body"/>
          </p:nvPr>
        </p:nvSpPr>
        <p:spPr>
          <a:xfrm>
            <a:off x="10079736" y="4754880"/>
            <a:ext cx="1481328" cy="74066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2400"/>
              <a:buNone/>
              <a:defRPr sz="2400"/>
            </a:lvl1pPr>
            <a:lvl2pPr indent="-228600" lvl="1" marL="914400" algn="ctr">
              <a:lnSpc>
                <a:spcPct val="100000"/>
              </a:lnSpc>
              <a:spcBef>
                <a:spcPts val="0"/>
              </a:spcBef>
              <a:spcAft>
                <a:spcPts val="0"/>
              </a:spcAft>
              <a:buClr>
                <a:schemeClr val="dk1"/>
              </a:buClr>
              <a:buSzPts val="1800"/>
              <a:buNone/>
              <a:defRPr sz="1800"/>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838200" y="2304288"/>
            <a:ext cx="5181600" cy="3877056"/>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3"/>
          <p:cNvSpPr txBox="1"/>
          <p:nvPr>
            <p:ph idx="2" type="body"/>
          </p:nvPr>
        </p:nvSpPr>
        <p:spPr>
          <a:xfrm>
            <a:off x="6172200" y="2304288"/>
            <a:ext cx="5181600" cy="3877056"/>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descr="Tag=AccentColor&#10;Flavor=Light&#10;Target=FillAndLine" id="84" name="Google Shape;84;p23"/>
          <p:cNvSpPr/>
          <p:nvPr/>
        </p:nvSpPr>
        <p:spPr>
          <a:xfrm flipH="1" rot="10800000">
            <a:off x="648305" y="2067561"/>
            <a:ext cx="10900219" cy="18288"/>
          </a:xfrm>
          <a:custGeom>
            <a:rect b="b" l="l" r="r" t="t"/>
            <a:pathLst>
              <a:path extrusionOk="0" fill="none" h="18288" w="10900219">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extrusionOk="0" h="18288" w="10900219">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7200"/>
              <a:buFont typeface="Arial"/>
              <a:buNone/>
              <a:defRPr b="0" i="0" sz="7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p.ucdavis.edu/files/163926.pdf" TargetMode="External"/><Relationship Id="rId4" Type="http://schemas.openxmlformats.org/officeDocument/2006/relationships/hyperlink" Target="https://www.clearvoice.com/blog/entrepreneur-elevator-pitch-examples/" TargetMode="External"/><Relationship Id="rId5" Type="http://schemas.openxmlformats.org/officeDocument/2006/relationships/hyperlink" Target="https://www.thebalancecareers.com/elevator-speech-examples-and-writing-tips-206197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651752" y="2376958"/>
            <a:ext cx="7077600" cy="1419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8800"/>
              <a:buFont typeface="Arial"/>
              <a:buNone/>
            </a:pPr>
            <a:r>
              <a:rPr lang="sv-SE"/>
              <a:t>Hisspitch</a:t>
            </a:r>
            <a:endParaRPr/>
          </a:p>
        </p:txBody>
      </p:sp>
      <p:pic>
        <p:nvPicPr>
          <p:cNvPr descr="A picture containing text, close&#10;&#10;Description automatically generated" id="152" name="Google Shape;152;p1"/>
          <p:cNvPicPr preferRelativeResize="0"/>
          <p:nvPr/>
        </p:nvPicPr>
        <p:blipFill rotWithShape="1">
          <a:blip r:embed="rId3">
            <a:alphaModFix/>
          </a:blip>
          <a:srcRect b="0" l="0" r="0" t="0"/>
          <a:stretch/>
        </p:blipFill>
        <p:spPr>
          <a:xfrm>
            <a:off x="5089109" y="-47802"/>
            <a:ext cx="2425147" cy="2405797"/>
          </a:xfrm>
          <a:prstGeom prst="rect">
            <a:avLst/>
          </a:prstGeom>
          <a:noFill/>
          <a:ln>
            <a:noFill/>
          </a:ln>
        </p:spPr>
      </p:pic>
      <p:pic>
        <p:nvPicPr>
          <p:cNvPr descr="A close up of a sign&#10;&#10;Description automatically generated" id="153" name="Google Shape;153;p1"/>
          <p:cNvPicPr preferRelativeResize="0"/>
          <p:nvPr/>
        </p:nvPicPr>
        <p:blipFill rotWithShape="1">
          <a:blip r:embed="rId4">
            <a:alphaModFix/>
          </a:blip>
          <a:srcRect b="0" l="0" r="0" t="0"/>
          <a:stretch/>
        </p:blipFill>
        <p:spPr>
          <a:xfrm>
            <a:off x="7208895" y="4631111"/>
            <a:ext cx="2651775" cy="706250"/>
          </a:xfrm>
          <a:prstGeom prst="rect">
            <a:avLst/>
          </a:prstGeom>
          <a:noFill/>
          <a:ln>
            <a:noFill/>
          </a:ln>
        </p:spPr>
      </p:pic>
      <p:pic>
        <p:nvPicPr>
          <p:cNvPr id="154" name="Google Shape;154;p1"/>
          <p:cNvPicPr preferRelativeResize="0"/>
          <p:nvPr/>
        </p:nvPicPr>
        <p:blipFill rotWithShape="1">
          <a:blip r:embed="rId5">
            <a:alphaModFix/>
          </a:blip>
          <a:srcRect b="184570" l="-110458" r="110458" t="-184570"/>
          <a:stretch/>
        </p:blipFill>
        <p:spPr>
          <a:xfrm>
            <a:off x="3430977" y="3595912"/>
            <a:ext cx="1104650" cy="1104650"/>
          </a:xfrm>
          <a:prstGeom prst="rect">
            <a:avLst/>
          </a:prstGeom>
          <a:noFill/>
          <a:ln>
            <a:noFill/>
          </a:ln>
        </p:spPr>
      </p:pic>
      <p:pic>
        <p:nvPicPr>
          <p:cNvPr id="155" name="Google Shape;155;p1"/>
          <p:cNvPicPr preferRelativeResize="0"/>
          <p:nvPr/>
        </p:nvPicPr>
        <p:blipFill rotWithShape="1">
          <a:blip r:embed="rId6">
            <a:alphaModFix/>
          </a:blip>
          <a:srcRect b="0" l="0" r="0" t="0"/>
          <a:stretch/>
        </p:blipFill>
        <p:spPr>
          <a:xfrm>
            <a:off x="4167148" y="5187601"/>
            <a:ext cx="3857700" cy="1928850"/>
          </a:xfrm>
          <a:prstGeom prst="rect">
            <a:avLst/>
          </a:prstGeom>
          <a:noFill/>
          <a:ln>
            <a:noFill/>
          </a:ln>
        </p:spPr>
      </p:pic>
      <p:pic>
        <p:nvPicPr>
          <p:cNvPr id="156" name="Google Shape;156;p1"/>
          <p:cNvPicPr preferRelativeResize="0"/>
          <p:nvPr/>
        </p:nvPicPr>
        <p:blipFill rotWithShape="1">
          <a:blip r:embed="rId7">
            <a:alphaModFix/>
          </a:blip>
          <a:srcRect b="0" l="0" r="0" t="0"/>
          <a:stretch/>
        </p:blipFill>
        <p:spPr>
          <a:xfrm>
            <a:off x="2793625" y="3923825"/>
            <a:ext cx="1928850" cy="192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0"/>
          <p:cNvSpPr txBox="1"/>
          <p:nvPr>
            <p:ph type="title"/>
          </p:nvPr>
        </p:nvSpPr>
        <p:spPr>
          <a:xfrm>
            <a:off x="4158533" y="985962"/>
            <a:ext cx="7390339" cy="12722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600"/>
              <a:t>Steg</a:t>
            </a:r>
            <a:endParaRPr/>
          </a:p>
        </p:txBody>
      </p:sp>
      <p:sp>
        <p:nvSpPr>
          <p:cNvPr id="226" name="Google Shape;226;p10"/>
          <p:cNvSpPr txBox="1"/>
          <p:nvPr>
            <p:ph idx="1" type="body"/>
          </p:nvPr>
        </p:nvSpPr>
        <p:spPr>
          <a:xfrm>
            <a:off x="4375401" y="2622460"/>
            <a:ext cx="7768424" cy="395474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1"/>
              </a:buClr>
              <a:buSzPts val="1800"/>
              <a:buNone/>
            </a:pPr>
            <a:r>
              <a:rPr lang="sv-SE" sz="1800">
                <a:latin typeface="Arial"/>
                <a:ea typeface="Arial"/>
                <a:cs typeface="Arial"/>
                <a:sym typeface="Arial"/>
              </a:rPr>
              <a:t>STE</a:t>
            </a:r>
            <a:r>
              <a:rPr lang="sv-SE" sz="1800"/>
              <a:t>G</a:t>
            </a:r>
            <a:r>
              <a:rPr lang="sv-SE" sz="1800">
                <a:latin typeface="Arial"/>
                <a:ea typeface="Arial"/>
                <a:cs typeface="Arial"/>
                <a:sym typeface="Arial"/>
              </a:rPr>
              <a:t> 4: </a:t>
            </a:r>
            <a:endParaRPr/>
          </a:p>
          <a:p>
            <a:pPr indent="0" lvl="0" marL="0" rtl="0" algn="l">
              <a:lnSpc>
                <a:spcPct val="110000"/>
              </a:lnSpc>
              <a:spcBef>
                <a:spcPts val="0"/>
              </a:spcBef>
              <a:spcAft>
                <a:spcPts val="0"/>
              </a:spcAft>
              <a:buClr>
                <a:schemeClr val="dk1"/>
              </a:buClr>
              <a:buSzPts val="1800"/>
              <a:buNone/>
            </a:pPr>
            <a:r>
              <a:rPr lang="sv-SE" sz="1800"/>
              <a:t>Memorera nyckelpunkter och öva.</a:t>
            </a:r>
            <a:r>
              <a:rPr lang="sv-SE" sz="1800">
                <a:latin typeface="Arial"/>
                <a:ea typeface="Arial"/>
                <a:cs typeface="Arial"/>
                <a:sym typeface="Arial"/>
              </a:rPr>
              <a:t> </a:t>
            </a:r>
            <a:endParaRPr/>
          </a:p>
          <a:p>
            <a:pPr indent="0" lvl="0" marL="0" rtl="0" algn="l">
              <a:lnSpc>
                <a:spcPct val="110000"/>
              </a:lnSpc>
              <a:spcBef>
                <a:spcPts val="1000"/>
              </a:spcBef>
              <a:spcAft>
                <a:spcPts val="0"/>
              </a:spcAft>
              <a:buClr>
                <a:schemeClr val="dk1"/>
              </a:buClr>
              <a:buSzPts val="1800"/>
              <a:buNone/>
            </a:pPr>
            <a:br>
              <a:rPr lang="sv-SE" sz="1800"/>
            </a:br>
            <a:r>
              <a:rPr lang="sv-SE" sz="1800">
                <a:latin typeface="Arial"/>
                <a:ea typeface="Arial"/>
                <a:cs typeface="Arial"/>
                <a:sym typeface="Arial"/>
              </a:rPr>
              <a:t>STE</a:t>
            </a:r>
            <a:r>
              <a:rPr lang="sv-SE" sz="1800"/>
              <a:t>G</a:t>
            </a:r>
            <a:r>
              <a:rPr lang="sv-SE" sz="1800">
                <a:latin typeface="Arial"/>
                <a:ea typeface="Arial"/>
                <a:cs typeface="Arial"/>
                <a:sym typeface="Arial"/>
              </a:rPr>
              <a:t> 5: </a:t>
            </a:r>
            <a:endParaRPr/>
          </a:p>
          <a:p>
            <a:pPr indent="0" lvl="0" marL="0" rtl="0" algn="l">
              <a:lnSpc>
                <a:spcPct val="110000"/>
              </a:lnSpc>
              <a:spcBef>
                <a:spcPts val="1000"/>
              </a:spcBef>
              <a:spcAft>
                <a:spcPts val="0"/>
              </a:spcAft>
              <a:buClr>
                <a:schemeClr val="dk1"/>
              </a:buClr>
              <a:buSzPts val="1800"/>
              <a:buNone/>
            </a:pPr>
            <a:r>
              <a:rPr lang="sv-SE" sz="1800"/>
              <a:t>Har du verkligen svarat på din lyssnares nyckelfråga: What's in it for me?</a:t>
            </a:r>
            <a:endParaRPr/>
          </a:p>
          <a:p>
            <a:pPr indent="0" lvl="0" marL="0" rtl="0" algn="l">
              <a:lnSpc>
                <a:spcPct val="11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110000"/>
              </a:lnSpc>
              <a:spcBef>
                <a:spcPts val="1000"/>
              </a:spcBef>
              <a:spcAft>
                <a:spcPts val="0"/>
              </a:spcAft>
              <a:buClr>
                <a:schemeClr val="dk1"/>
              </a:buClr>
              <a:buSzPts val="1800"/>
              <a:buNone/>
            </a:pPr>
            <a:r>
              <a:rPr lang="sv-SE" sz="1800">
                <a:latin typeface="Arial"/>
                <a:ea typeface="Arial"/>
                <a:cs typeface="Arial"/>
                <a:sym typeface="Arial"/>
              </a:rPr>
              <a:t>STE</a:t>
            </a:r>
            <a:r>
              <a:rPr lang="sv-SE" sz="1800"/>
              <a:t>G</a:t>
            </a:r>
            <a:r>
              <a:rPr lang="sv-SE" sz="1800">
                <a:latin typeface="Arial"/>
                <a:ea typeface="Arial"/>
                <a:cs typeface="Arial"/>
                <a:sym typeface="Arial"/>
              </a:rPr>
              <a:t> 6: </a:t>
            </a:r>
            <a:endParaRPr sz="1800"/>
          </a:p>
          <a:p>
            <a:pPr indent="0" lvl="0" marL="0" rtl="0" algn="l">
              <a:lnSpc>
                <a:spcPct val="110000"/>
              </a:lnSpc>
              <a:spcBef>
                <a:spcPts val="1000"/>
              </a:spcBef>
              <a:spcAft>
                <a:spcPts val="0"/>
              </a:spcAft>
              <a:buClr>
                <a:schemeClr val="dk1"/>
              </a:buClr>
              <a:buSzPts val="1800"/>
              <a:buNone/>
            </a:pPr>
            <a:r>
              <a:rPr lang="sv-SE" sz="1800"/>
              <a:t>Skapa olika versioner för olika situationer av din hisspitch. Skriv ner dem på visitkort.</a:t>
            </a:r>
            <a:endParaRPr sz="1800"/>
          </a:p>
          <a:p>
            <a:pPr indent="0" lvl="0" marL="0" rtl="0" algn="l">
              <a:lnSpc>
                <a:spcPct val="11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227" name="Google Shape;227;p10"/>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descr="A picture containing orange&#10;&#10;Description automatically generated" id="228" name="Google Shape;228;p10"/>
          <p:cNvPicPr preferRelativeResize="0"/>
          <p:nvPr>
            <p:ph idx="3" type="pic"/>
          </p:nvPr>
        </p:nvPicPr>
        <p:blipFill rotWithShape="1">
          <a:blip r:embed="rId3">
            <a:alphaModFix/>
          </a:blip>
          <a:srcRect b="11913" l="0" r="0" t="11912"/>
          <a:stretch/>
        </p:blipFill>
        <p:spPr>
          <a:xfrm>
            <a:off x="265043" y="1526186"/>
            <a:ext cx="3667346" cy="38056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1"/>
          <p:cNvSpPr txBox="1"/>
          <p:nvPr>
            <p:ph type="title"/>
          </p:nvPr>
        </p:nvSpPr>
        <p:spPr>
          <a:xfrm>
            <a:off x="4121463" y="812967"/>
            <a:ext cx="7390339" cy="12722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500"/>
              <a:t>Exempel</a:t>
            </a:r>
            <a:endParaRPr sz="6500"/>
          </a:p>
        </p:txBody>
      </p:sp>
      <p:sp>
        <p:nvSpPr>
          <p:cNvPr id="234" name="Google Shape;234;p11"/>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id="235" name="Google Shape;235;p11"/>
          <p:cNvPicPr preferRelativeResize="0"/>
          <p:nvPr>
            <p:ph idx="3" type="pic"/>
          </p:nvPr>
        </p:nvPicPr>
        <p:blipFill rotWithShape="1">
          <a:blip r:embed="rId3">
            <a:alphaModFix/>
          </a:blip>
          <a:srcRect b="0" l="17740" r="17740" t="0"/>
          <a:stretch/>
        </p:blipFill>
        <p:spPr>
          <a:xfrm>
            <a:off x="0" y="0"/>
            <a:ext cx="2386173" cy="2476172"/>
          </a:xfrm>
          <a:prstGeom prst="rect">
            <a:avLst/>
          </a:prstGeom>
          <a:noFill/>
          <a:ln>
            <a:noFill/>
          </a:ln>
        </p:spPr>
      </p:pic>
      <p:sp>
        <p:nvSpPr>
          <p:cNvPr id="236" name="Google Shape;236;p11"/>
          <p:cNvSpPr txBox="1"/>
          <p:nvPr>
            <p:ph idx="1" type="body"/>
          </p:nvPr>
        </p:nvSpPr>
        <p:spPr>
          <a:xfrm>
            <a:off x="20673753" y="3023643"/>
            <a:ext cx="92949160" cy="138499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sv-SE" sz="2800" u="none" cap="none" strike="noStrike">
                <a:solidFill>
                  <a:schemeClr val="dk1"/>
                </a:solidFill>
                <a:latin typeface="Arial"/>
                <a:ea typeface="Arial"/>
                <a:cs typeface="Arial"/>
                <a:sym typeface="Arial"/>
              </a:rPr>
              <a:t>To attract investors</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1" lang="sv-SE" sz="2800" u="none" cap="none" strike="noStrike">
                <a:solidFill>
                  <a:schemeClr val="dk1"/>
                </a:solidFill>
                <a:latin typeface="Arial"/>
                <a:ea typeface="Arial"/>
                <a:cs typeface="Arial"/>
                <a:sym typeface="Arial"/>
              </a:rPr>
              <a:t>“Has this ever happened to you? You’re rushing to get the kids out the door in the morning so you can get them to school on time and not be late for an important meeting — and then you realize that you can’t find your car keys. This happens all the time to me. In fact, did you know that the average suburban professional misplaces their keys more than five times per month? That’s more than 600 million times per year! Using bluetooth technology, I’ve created a low cost key fob that helps people find their keys and other lost items in record time, making it easier to get out the door on busy mornings. We’ve got a working prototype and now we’re looking to raise funds to go into large-scale production. We’ve got some new team members on board with extensive manufacturing experience and supply chain expertise, so we’re hoping to get to market in the next six months.”</a:t>
            </a:r>
            <a:endParaRPr b="0" i="0" sz="2800" u="none" cap="none" strike="noStrike">
              <a:solidFill>
                <a:schemeClr val="dk1"/>
              </a:solidFill>
              <a:latin typeface="Arial"/>
              <a:ea typeface="Arial"/>
              <a:cs typeface="Arial"/>
              <a:sym typeface="Arial"/>
            </a:endParaRPr>
          </a:p>
        </p:txBody>
      </p:sp>
      <p:sp>
        <p:nvSpPr>
          <p:cNvPr id="237" name="Google Shape;237;p11"/>
          <p:cNvSpPr txBox="1"/>
          <p:nvPr/>
        </p:nvSpPr>
        <p:spPr>
          <a:xfrm>
            <a:off x="4231178" y="2700498"/>
            <a:ext cx="7280700" cy="3417000"/>
          </a:xfrm>
          <a:prstGeom prst="rect">
            <a:avLst/>
          </a:prstGeom>
          <a:noFill/>
          <a:ln>
            <a:noFill/>
          </a:ln>
        </p:spPr>
        <p:txBody>
          <a:bodyPr anchorCtr="0" anchor="t" bIns="45700" lIns="91425" spcFirstLastPara="1" rIns="91425" wrap="square" tIns="45700">
            <a:spAutoFit/>
          </a:bodyPr>
          <a:lstStyle/>
          <a:p>
            <a:pPr indent="0" lvl="0" marL="36000" marR="0" rtl="0" algn="l">
              <a:lnSpc>
                <a:spcPct val="100000"/>
              </a:lnSpc>
              <a:spcBef>
                <a:spcPts val="0"/>
              </a:spcBef>
              <a:spcAft>
                <a:spcPts val="0"/>
              </a:spcAft>
              <a:buClr>
                <a:srgbClr val="000000"/>
              </a:buClr>
              <a:buSzPts val="1800"/>
              <a:buFont typeface="Arial"/>
              <a:buNone/>
            </a:pPr>
            <a:r>
              <a:rPr i="1" lang="sv-SE" sz="1800">
                <a:solidFill>
                  <a:schemeClr val="dk1"/>
                </a:solidFill>
                <a:latin typeface="Calibri"/>
                <a:ea typeface="Calibri"/>
                <a:cs typeface="Calibri"/>
                <a:sym typeface="Calibri"/>
              </a:rPr>
              <a:t>"Har det här någonsin hänt dig? Du skyndar dig att få iväg barnen till skolan på morgonen för att hinna i tid till ett viktigt möte – och hittar inte bilnycklarna. Det här händer mig hela tiden. Visste du att den genomsnittliga yrkesarbetaren i förorten faktiskt tappar bort sina nycklar drygt fem gånger per månad? Det är drygt 600 miljoner gånger per år! Jag har genom bluetooth-teknik skapat en billig nyckelbricka som hjälper till att hitta nycklar och andra borttappade föremål på rekordtid så att det går smidigare att komma iväg på morgonen. Vi har en fungerande prototyp och vill nu samla in pengar för att starta en storskalig produktion. Vi har teammedlemmar med omfattande tillverkningserfarenhet och supply chain-expertis så vi hoppas komma ut på marknaden under det kommande halvåret.”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4640447" y="946228"/>
            <a:ext cx="7390339" cy="12722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500"/>
              <a:t>Exempel</a:t>
            </a:r>
            <a:endParaRPr sz="6500"/>
          </a:p>
        </p:txBody>
      </p:sp>
      <p:sp>
        <p:nvSpPr>
          <p:cNvPr id="243" name="Google Shape;243;p12"/>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sp>
        <p:nvSpPr>
          <p:cNvPr id="244" name="Google Shape;244;p12"/>
          <p:cNvSpPr txBox="1"/>
          <p:nvPr>
            <p:ph idx="1" type="body"/>
          </p:nvPr>
        </p:nvSpPr>
        <p:spPr>
          <a:xfrm>
            <a:off x="4325509" y="3036006"/>
            <a:ext cx="6790500" cy="2247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sv-SE" sz="1600"/>
              <a:t>Rakt på sak</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600"/>
              <a:buFont typeface="Calibri"/>
              <a:buNone/>
            </a:pPr>
            <a:r>
              <a:rPr lang="sv-SE" sz="1800">
                <a:solidFill>
                  <a:srgbClr val="262626"/>
                </a:solidFill>
                <a:latin typeface="Calibri"/>
                <a:ea typeface="Calibri"/>
                <a:cs typeface="Calibri"/>
                <a:sym typeface="Calibri"/>
              </a:rPr>
              <a:t>"Hej, jag är [NAMN], grundaren av Merchant Machine. Vi gör det enkelt att säga "tack" på jobbet. Merchant Machine hjälper småföretag att snabbt och enkelt spara pengar på sina kreditkortskostnader genom att jämföra de ledande alternativen på marknaden. Det är helt gratis för slutanvändaren, innebär inga skyldigheter och tar bara en minut att göra. Kan vi bestämma tid för ett snack imorgon?”</a:t>
            </a:r>
            <a:endParaRPr sz="2800"/>
          </a:p>
        </p:txBody>
      </p:sp>
      <p:pic>
        <p:nvPicPr>
          <p:cNvPr id="245" name="Google Shape;245;p12"/>
          <p:cNvPicPr preferRelativeResize="0"/>
          <p:nvPr>
            <p:ph idx="3" type="pic"/>
          </p:nvPr>
        </p:nvPicPr>
        <p:blipFill rotWithShape="1">
          <a:blip r:embed="rId3">
            <a:alphaModFix/>
          </a:blip>
          <a:srcRect b="15409" l="0" r="0" t="15410"/>
          <a:stretch/>
        </p:blipFill>
        <p:spPr>
          <a:xfrm>
            <a:off x="0" y="-10912"/>
            <a:ext cx="1844703" cy="19142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ph type="title"/>
          </p:nvPr>
        </p:nvSpPr>
        <p:spPr>
          <a:xfrm>
            <a:off x="838200" y="476335"/>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7200"/>
              <a:buFont typeface="Arial"/>
              <a:buNone/>
            </a:pPr>
            <a:r>
              <a:rPr lang="sv-SE" sz="6600"/>
              <a:t>Referens</a:t>
            </a:r>
            <a:endParaRPr sz="6600"/>
          </a:p>
        </p:txBody>
      </p:sp>
      <p:sp>
        <p:nvSpPr>
          <p:cNvPr id="251" name="Google Shape;251;p13"/>
          <p:cNvSpPr txBox="1"/>
          <p:nvPr>
            <p:ph idx="1" type="body"/>
          </p:nvPr>
        </p:nvSpPr>
        <p:spPr>
          <a:xfrm>
            <a:off x="841248" y="2304288"/>
            <a:ext cx="10515600" cy="387705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000"/>
              <a:buChar char="•"/>
            </a:pPr>
            <a:r>
              <a:rPr lang="sv-SE" sz="2000">
                <a:latin typeface="Times New Roman"/>
                <a:ea typeface="Times New Roman"/>
                <a:cs typeface="Times New Roman"/>
                <a:sym typeface="Times New Roman"/>
              </a:rPr>
              <a:t>UC Davis, 2021, The 30 Second Elevator Speech, accessed 26 August 2021, </a:t>
            </a:r>
            <a:r>
              <a:rPr lang="sv-SE" sz="2000" u="sng">
                <a:solidFill>
                  <a:schemeClr val="hlink"/>
                </a:solidFill>
                <a:latin typeface="Times New Roman"/>
                <a:ea typeface="Times New Roman"/>
                <a:cs typeface="Times New Roman"/>
                <a:sym typeface="Times New Roman"/>
                <a:hlinkClick r:id="rId3"/>
              </a:rPr>
              <a:t>http://sfp.ucdavis.edu/files/163926.pdf</a:t>
            </a:r>
            <a:endParaRPr sz="2000">
              <a:latin typeface="Times New Roman"/>
              <a:ea typeface="Times New Roman"/>
              <a:cs typeface="Times New Roman"/>
              <a:sym typeface="Times New Roman"/>
            </a:endParaRPr>
          </a:p>
          <a:p>
            <a:pPr indent="-228600" lvl="0" marL="228600" rtl="0" algn="l">
              <a:lnSpc>
                <a:spcPct val="110000"/>
              </a:lnSpc>
              <a:spcBef>
                <a:spcPts val="1000"/>
              </a:spcBef>
              <a:spcAft>
                <a:spcPts val="0"/>
              </a:spcAft>
              <a:buClr>
                <a:schemeClr val="dk1"/>
              </a:buClr>
              <a:buSzPts val="2000"/>
              <a:buChar char="•"/>
            </a:pPr>
            <a:r>
              <a:rPr lang="sv-SE" sz="2000">
                <a:latin typeface="Times New Roman"/>
                <a:ea typeface="Times New Roman"/>
                <a:cs typeface="Times New Roman"/>
                <a:sym typeface="Times New Roman"/>
              </a:rPr>
              <a:t>Clear Voice, 2021, 5 Inspiring Elevator Pitch Examples for Entrepreneurs, accessed 26 August 2021, </a:t>
            </a:r>
            <a:r>
              <a:rPr lang="sv-SE" sz="2000" u="sng">
                <a:solidFill>
                  <a:schemeClr val="hlink"/>
                </a:solidFill>
                <a:latin typeface="Times New Roman"/>
                <a:ea typeface="Times New Roman"/>
                <a:cs typeface="Times New Roman"/>
                <a:sym typeface="Times New Roman"/>
                <a:hlinkClick r:id="rId4"/>
              </a:rPr>
              <a:t>https://www.clearvoice.com/blog/entrepreneur-elevator-pitch-examples/</a:t>
            </a:r>
            <a:endParaRPr sz="2000" u="sng">
              <a:solidFill>
                <a:schemeClr val="hlink"/>
              </a:solidFill>
              <a:latin typeface="Times New Roman"/>
              <a:ea typeface="Times New Roman"/>
              <a:cs typeface="Times New Roman"/>
              <a:sym typeface="Times New Roman"/>
            </a:endParaRPr>
          </a:p>
          <a:p>
            <a:pPr indent="-228600" lvl="0" marL="228600" rtl="0" algn="l">
              <a:lnSpc>
                <a:spcPct val="110000"/>
              </a:lnSpc>
              <a:spcBef>
                <a:spcPts val="1000"/>
              </a:spcBef>
              <a:spcAft>
                <a:spcPts val="0"/>
              </a:spcAft>
              <a:buSzPts val="2000"/>
              <a:buChar char="•"/>
            </a:pPr>
            <a:r>
              <a:rPr lang="sv-SE" sz="2000" u="sng">
                <a:solidFill>
                  <a:schemeClr val="hlink"/>
                </a:solidFill>
                <a:latin typeface="Times New Roman"/>
                <a:ea typeface="Times New Roman"/>
                <a:cs typeface="Times New Roman"/>
                <a:sym typeface="Times New Roman"/>
                <a:hlinkClick r:id="rId5"/>
              </a:rPr>
              <a:t>https://www.thebalancecareers.com/elevator-speech-examples-and-writing-tips-2061976</a:t>
            </a:r>
            <a:endParaRPr sz="2000">
              <a:latin typeface="Times New Roman"/>
              <a:ea typeface="Times New Roman"/>
              <a:cs typeface="Times New Roman"/>
              <a:sym typeface="Times New Roman"/>
            </a:endParaRPr>
          </a:p>
          <a:p>
            <a:pPr indent="-101600" lvl="0" marL="228600" rtl="0" algn="l">
              <a:lnSpc>
                <a:spcPct val="110000"/>
              </a:lnSpc>
              <a:spcBef>
                <a:spcPts val="1000"/>
              </a:spcBef>
              <a:spcAft>
                <a:spcPts val="0"/>
              </a:spcAft>
              <a:buSzPts val="2000"/>
              <a:buNone/>
            </a:pPr>
            <a:r>
              <a:t/>
            </a:r>
            <a:endParaRPr sz="2000">
              <a:latin typeface="Times New Roman"/>
              <a:ea typeface="Times New Roman"/>
              <a:cs typeface="Times New Roman"/>
              <a:sym typeface="Times New Roman"/>
            </a:endParaRPr>
          </a:p>
          <a:p>
            <a:pPr indent="-101600" lvl="0" marL="228600" rtl="0" algn="l">
              <a:lnSpc>
                <a:spcPct val="110000"/>
              </a:lnSpc>
              <a:spcBef>
                <a:spcPts val="1000"/>
              </a:spcBef>
              <a:spcAft>
                <a:spcPts val="0"/>
              </a:spcAft>
              <a:buClr>
                <a:schemeClr val="dk1"/>
              </a:buClr>
              <a:buSzPts val="2000"/>
              <a:buNone/>
            </a:pPr>
            <a:r>
              <a:t/>
            </a:r>
            <a:endParaRPr sz="2000">
              <a:latin typeface="Times New Roman"/>
              <a:ea typeface="Times New Roman"/>
              <a:cs typeface="Times New Roman"/>
              <a:sym typeface="Times New Roman"/>
            </a:endParaRPr>
          </a:p>
          <a:p>
            <a:pPr indent="-101600" lvl="0" marL="228600" rtl="0" algn="l">
              <a:lnSpc>
                <a:spcPct val="110000"/>
              </a:lnSpc>
              <a:spcBef>
                <a:spcPts val="1000"/>
              </a:spcBef>
              <a:spcAft>
                <a:spcPts val="0"/>
              </a:spcAft>
              <a:buClr>
                <a:schemeClr val="dk1"/>
              </a:buClr>
              <a:buSzPts val="2000"/>
              <a:buNone/>
            </a:pPr>
            <a:r>
              <a:t/>
            </a:r>
            <a:endParaRPr sz="2000">
              <a:latin typeface="Times New Roman"/>
              <a:ea typeface="Times New Roman"/>
              <a:cs typeface="Times New Roman"/>
              <a:sym typeface="Times New Roman"/>
            </a:endParaRPr>
          </a:p>
        </p:txBody>
      </p:sp>
      <p:sp>
        <p:nvSpPr>
          <p:cNvPr id="252" name="Google Shape;2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4654296" y="329184"/>
            <a:ext cx="6894576" cy="178308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7200"/>
              <a:buFont typeface="Arial"/>
              <a:buNone/>
            </a:pPr>
            <a:r>
              <a:rPr lang="sv-SE" sz="6500"/>
              <a:t>Introduktion</a:t>
            </a:r>
            <a:endParaRPr sz="6500"/>
          </a:p>
        </p:txBody>
      </p:sp>
      <p:sp>
        <p:nvSpPr>
          <p:cNvPr id="162" name="Google Shape;162;p2"/>
          <p:cNvSpPr txBox="1"/>
          <p:nvPr>
            <p:ph idx="1" type="body"/>
          </p:nvPr>
        </p:nvSpPr>
        <p:spPr>
          <a:xfrm>
            <a:off x="4654288" y="2876525"/>
            <a:ext cx="6894600" cy="31938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rPr lang="sv-SE" sz="1900"/>
              <a:t>Ett hisspitch är ett tydligt och kort budskap om eller "reklam" för dig.</a:t>
            </a:r>
            <a:r>
              <a:rPr lang="sv-SE" sz="1900"/>
              <a:t> </a:t>
            </a:r>
            <a:endParaRPr sz="1900"/>
          </a:p>
          <a:p>
            <a:pPr indent="0" lvl="0" marL="0" rtl="0" algn="l">
              <a:lnSpc>
                <a:spcPct val="110000"/>
              </a:lnSpc>
              <a:spcBef>
                <a:spcPts val="0"/>
              </a:spcBef>
              <a:spcAft>
                <a:spcPts val="0"/>
              </a:spcAft>
              <a:buClr>
                <a:schemeClr val="dk1"/>
              </a:buClr>
              <a:buSzPts val="1800"/>
              <a:buNone/>
            </a:pPr>
            <a:r>
              <a:t/>
            </a:r>
            <a:endParaRPr sz="1900"/>
          </a:p>
          <a:p>
            <a:pPr indent="0" lvl="0" marL="0" rtl="0" algn="l">
              <a:lnSpc>
                <a:spcPct val="110000"/>
              </a:lnSpc>
              <a:spcBef>
                <a:spcPts val="0"/>
              </a:spcBef>
              <a:spcAft>
                <a:spcPts val="0"/>
              </a:spcAft>
              <a:buClr>
                <a:schemeClr val="dk1"/>
              </a:buClr>
              <a:buSzPts val="1800"/>
              <a:buNone/>
            </a:pPr>
            <a:r>
              <a:rPr lang="sv-SE" sz="1900"/>
              <a:t>Den kommunicerar vem du är, vad du letar efter och hur du kan gynna ett företag eller en organisation.</a:t>
            </a:r>
            <a:endParaRPr sz="1900"/>
          </a:p>
          <a:p>
            <a:pPr indent="0" lvl="0" marL="0" rtl="0" algn="l">
              <a:lnSpc>
                <a:spcPct val="110000"/>
              </a:lnSpc>
              <a:spcBef>
                <a:spcPts val="0"/>
              </a:spcBef>
              <a:spcAft>
                <a:spcPts val="0"/>
              </a:spcAft>
              <a:buClr>
                <a:schemeClr val="dk1"/>
              </a:buClr>
              <a:buSzPts val="1800"/>
              <a:buNone/>
            </a:pPr>
            <a:r>
              <a:t/>
            </a:r>
            <a:endParaRPr sz="1900"/>
          </a:p>
          <a:p>
            <a:pPr indent="0" lvl="0" marL="0" rtl="0" algn="l">
              <a:lnSpc>
                <a:spcPct val="110000"/>
              </a:lnSpc>
              <a:spcBef>
                <a:spcPts val="0"/>
              </a:spcBef>
              <a:spcAft>
                <a:spcPts val="0"/>
              </a:spcAft>
              <a:buClr>
                <a:schemeClr val="dk1"/>
              </a:buClr>
              <a:buSzPts val="1800"/>
              <a:buNone/>
            </a:pPr>
            <a:r>
              <a:rPr lang="sv-SE" sz="1900"/>
              <a:t>Vanligtvis tar den cirka 30 sekunder, alltså den tid det tar att åka från botten till toppen i en byggnad med hiss.</a:t>
            </a:r>
            <a:r>
              <a:rPr lang="sv-SE" sz="1900"/>
              <a:t> </a:t>
            </a:r>
            <a:endParaRPr sz="1900"/>
          </a:p>
        </p:txBody>
      </p:sp>
      <p:sp>
        <p:nvSpPr>
          <p:cNvPr id="163" name="Google Shape;163;p2"/>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descr="A picture containing person, computer, working, table&#10;&#10;Description automatically generated" id="164" name="Google Shape;164;p2"/>
          <p:cNvPicPr preferRelativeResize="0"/>
          <p:nvPr>
            <p:ph idx="3" type="pic"/>
          </p:nvPr>
        </p:nvPicPr>
        <p:blipFill rotWithShape="1">
          <a:blip r:embed="rId3">
            <a:alphaModFix/>
          </a:blip>
          <a:srcRect b="0" l="17878" r="17878" t="0"/>
          <a:stretch/>
        </p:blipFill>
        <p:spPr>
          <a:xfrm>
            <a:off x="391179" y="1353834"/>
            <a:ext cx="4041336" cy="4193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ph type="title"/>
          </p:nvPr>
        </p:nvSpPr>
        <p:spPr>
          <a:xfrm>
            <a:off x="4596831" y="568411"/>
            <a:ext cx="7316874" cy="160121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7200"/>
              <a:buFont typeface="Arial"/>
              <a:buNone/>
            </a:pPr>
            <a:r>
              <a:rPr lang="sv-SE" sz="5400"/>
              <a:t>Viktigt att komma ihåg</a:t>
            </a:r>
            <a:r>
              <a:rPr lang="sv-SE" sz="5400"/>
              <a:t>!</a:t>
            </a:r>
            <a:endParaRPr sz="5400"/>
          </a:p>
        </p:txBody>
      </p:sp>
      <p:sp>
        <p:nvSpPr>
          <p:cNvPr id="170" name="Google Shape;170;p3"/>
          <p:cNvSpPr txBox="1"/>
          <p:nvPr>
            <p:ph idx="1" type="body"/>
          </p:nvPr>
        </p:nvSpPr>
        <p:spPr>
          <a:xfrm>
            <a:off x="4947775" y="2768400"/>
            <a:ext cx="6894600" cy="2390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chemeClr val="dk1"/>
              </a:buClr>
              <a:buSzPts val="2000"/>
              <a:buNone/>
            </a:pPr>
            <a:r>
              <a:rPr lang="sv-SE" sz="2000"/>
              <a:t>En hisspitch är</a:t>
            </a:r>
            <a:r>
              <a:rPr lang="sv-SE" sz="2000">
                <a:latin typeface="Arial"/>
                <a:ea typeface="Arial"/>
                <a:cs typeface="Arial"/>
                <a:sym typeface="Arial"/>
              </a:rPr>
              <a:t>: </a:t>
            </a:r>
            <a:endParaRPr sz="2000">
              <a:latin typeface="Arial"/>
              <a:ea typeface="Arial"/>
              <a:cs typeface="Arial"/>
              <a:sym typeface="Arial"/>
            </a:endParaRPr>
          </a:p>
          <a:p>
            <a:pPr indent="0" lvl="0" marL="0" rtl="0" algn="l">
              <a:lnSpc>
                <a:spcPct val="110000"/>
              </a:lnSpc>
              <a:spcBef>
                <a:spcPts val="0"/>
              </a:spcBef>
              <a:spcAft>
                <a:spcPts val="0"/>
              </a:spcAft>
              <a:buClr>
                <a:schemeClr val="dk1"/>
              </a:buClr>
              <a:buSzPts val="2000"/>
              <a:buNone/>
            </a:pPr>
            <a:r>
              <a:t/>
            </a:r>
            <a:endParaRPr sz="2000"/>
          </a:p>
          <a:p>
            <a:pPr indent="-355600" lvl="0" marL="457200" rtl="0" algn="l">
              <a:lnSpc>
                <a:spcPct val="110000"/>
              </a:lnSpc>
              <a:spcBef>
                <a:spcPts val="0"/>
              </a:spcBef>
              <a:spcAft>
                <a:spcPts val="0"/>
              </a:spcAft>
              <a:buSzPts val="2000"/>
              <a:buChar char="●"/>
            </a:pPr>
            <a:r>
              <a:rPr lang="sv-SE" sz="2000"/>
              <a:t>inte längre än 25-30 sekunder</a:t>
            </a:r>
            <a:r>
              <a:rPr lang="sv-SE" sz="2000">
                <a:latin typeface="Arial"/>
                <a:ea typeface="Arial"/>
                <a:cs typeface="Arial"/>
                <a:sym typeface="Arial"/>
              </a:rPr>
              <a:t> </a:t>
            </a:r>
            <a:br>
              <a:rPr lang="sv-SE" sz="2000"/>
            </a:br>
            <a:endParaRPr sz="2000">
              <a:latin typeface="Arial"/>
              <a:ea typeface="Arial"/>
              <a:cs typeface="Arial"/>
              <a:sym typeface="Arial"/>
            </a:endParaRPr>
          </a:p>
          <a:p>
            <a:pPr indent="-355600" lvl="0" marL="457200" rtl="0" algn="l">
              <a:lnSpc>
                <a:spcPct val="110000"/>
              </a:lnSpc>
              <a:spcBef>
                <a:spcPts val="0"/>
              </a:spcBef>
              <a:spcAft>
                <a:spcPts val="0"/>
              </a:spcAft>
              <a:buSzPts val="2000"/>
              <a:buChar char="●"/>
            </a:pPr>
            <a:r>
              <a:rPr lang="sv-SE" sz="2000"/>
              <a:t>ungefär 80-90 ord</a:t>
            </a:r>
            <a:r>
              <a:rPr lang="sv-SE" sz="2000">
                <a:latin typeface="Arial"/>
                <a:ea typeface="Arial"/>
                <a:cs typeface="Arial"/>
                <a:sym typeface="Arial"/>
              </a:rPr>
              <a:t> </a:t>
            </a:r>
            <a:br>
              <a:rPr lang="sv-SE" sz="2000"/>
            </a:br>
            <a:endParaRPr sz="2000"/>
          </a:p>
          <a:p>
            <a:pPr indent="-355600" lvl="0" marL="457200" rtl="0" algn="l">
              <a:lnSpc>
                <a:spcPct val="110000"/>
              </a:lnSpc>
              <a:spcBef>
                <a:spcPts val="0"/>
              </a:spcBef>
              <a:spcAft>
                <a:spcPts val="0"/>
              </a:spcAft>
              <a:buSzPts val="2000"/>
              <a:buChar char="●"/>
            </a:pPr>
            <a:r>
              <a:rPr lang="sv-SE" sz="2000"/>
              <a:t>eller </a:t>
            </a:r>
            <a:r>
              <a:rPr lang="sv-SE" sz="2000">
                <a:latin typeface="Arial"/>
                <a:ea typeface="Arial"/>
                <a:cs typeface="Arial"/>
                <a:sym typeface="Arial"/>
              </a:rPr>
              <a:t>8</a:t>
            </a:r>
            <a:r>
              <a:rPr lang="sv-SE" sz="2000"/>
              <a:t>-10 meningar</a:t>
            </a:r>
            <a:endParaRPr sz="2000"/>
          </a:p>
        </p:txBody>
      </p:sp>
      <p:sp>
        <p:nvSpPr>
          <p:cNvPr id="171" name="Google Shape;171;p3"/>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descr="A picture containing text, indoor&#10;&#10;Description automatically generated" id="172" name="Google Shape;172;p3"/>
          <p:cNvPicPr preferRelativeResize="0"/>
          <p:nvPr>
            <p:ph idx="3" type="pic"/>
          </p:nvPr>
        </p:nvPicPr>
        <p:blipFill rotWithShape="1">
          <a:blip r:embed="rId3">
            <a:alphaModFix/>
          </a:blip>
          <a:srcRect b="0" l="17878" r="17878" t="0"/>
          <a:stretch/>
        </p:blipFill>
        <p:spPr>
          <a:xfrm>
            <a:off x="278295" y="1514199"/>
            <a:ext cx="4041336" cy="41937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type="title"/>
          </p:nvPr>
        </p:nvSpPr>
        <p:spPr>
          <a:xfrm>
            <a:off x="4654296" y="329184"/>
            <a:ext cx="6894576" cy="178308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7200"/>
              <a:buFont typeface="Arial"/>
              <a:buNone/>
            </a:pPr>
            <a:r>
              <a:rPr lang="sv-SE" sz="6500"/>
              <a:t>Frågor</a:t>
            </a:r>
            <a:endParaRPr sz="6500"/>
          </a:p>
        </p:txBody>
      </p:sp>
      <p:sp>
        <p:nvSpPr>
          <p:cNvPr id="178" name="Google Shape;178;p4"/>
          <p:cNvSpPr txBox="1"/>
          <p:nvPr>
            <p:ph idx="1" type="body"/>
          </p:nvPr>
        </p:nvSpPr>
        <p:spPr>
          <a:xfrm>
            <a:off x="4916871" y="2616736"/>
            <a:ext cx="6853710" cy="4241264"/>
          </a:xfrm>
          <a:prstGeom prst="rect">
            <a:avLst/>
          </a:prstGeom>
          <a:noFill/>
          <a:ln>
            <a:noFill/>
          </a:ln>
        </p:spPr>
        <p:txBody>
          <a:bodyPr anchorCtr="0" anchor="t" bIns="45700" lIns="91425" spcFirstLastPara="1" rIns="91425" wrap="square" tIns="45700">
            <a:noAutofit/>
          </a:bodyPr>
          <a:lstStyle/>
          <a:p>
            <a:pPr indent="-355600" lvl="0" marL="457200" rtl="0" algn="l">
              <a:lnSpc>
                <a:spcPct val="160000"/>
              </a:lnSpc>
              <a:spcBef>
                <a:spcPts val="0"/>
              </a:spcBef>
              <a:spcAft>
                <a:spcPts val="0"/>
              </a:spcAft>
              <a:buSzPts val="2000"/>
              <a:buChar char="●"/>
            </a:pPr>
            <a:r>
              <a:rPr lang="sv-SE" sz="1600"/>
              <a:t>Vem är din måltavla</a:t>
            </a:r>
            <a:r>
              <a:rPr lang="sv-SE" sz="1600">
                <a:latin typeface="Arial"/>
                <a:ea typeface="Arial"/>
                <a:cs typeface="Arial"/>
                <a:sym typeface="Arial"/>
              </a:rPr>
              <a:t>? </a:t>
            </a:r>
            <a:endParaRPr sz="1600"/>
          </a:p>
          <a:p>
            <a:pPr indent="-355600" lvl="0" marL="457200" rtl="0" algn="l">
              <a:lnSpc>
                <a:spcPct val="160000"/>
              </a:lnSpc>
              <a:spcBef>
                <a:spcPts val="0"/>
              </a:spcBef>
              <a:spcAft>
                <a:spcPts val="0"/>
              </a:spcAft>
              <a:buSzPts val="2000"/>
              <a:buChar char="●"/>
            </a:pPr>
            <a:r>
              <a:rPr lang="sv-SE" sz="1600"/>
              <a:t>Hur stor är din marknadsvolym?</a:t>
            </a:r>
            <a:r>
              <a:rPr lang="sv-SE" sz="1600">
                <a:latin typeface="Arial"/>
                <a:ea typeface="Arial"/>
                <a:cs typeface="Arial"/>
                <a:sym typeface="Arial"/>
              </a:rPr>
              <a:t> </a:t>
            </a:r>
            <a:endParaRPr sz="1600"/>
          </a:p>
          <a:p>
            <a:pPr indent="-355600" lvl="0" marL="457200" rtl="0" algn="l">
              <a:lnSpc>
                <a:spcPct val="160000"/>
              </a:lnSpc>
              <a:spcBef>
                <a:spcPts val="0"/>
              </a:spcBef>
              <a:spcAft>
                <a:spcPts val="0"/>
              </a:spcAft>
              <a:buSzPts val="2000"/>
              <a:buChar char="●"/>
            </a:pPr>
            <a:r>
              <a:rPr lang="sv-SE" sz="1600"/>
              <a:t>Hur gör du vinst</a:t>
            </a:r>
            <a:r>
              <a:rPr lang="sv-SE" sz="1600">
                <a:latin typeface="Arial"/>
                <a:ea typeface="Arial"/>
                <a:cs typeface="Arial"/>
                <a:sym typeface="Arial"/>
              </a:rPr>
              <a:t>? </a:t>
            </a:r>
            <a:endParaRPr sz="1600"/>
          </a:p>
          <a:p>
            <a:pPr indent="-355600" lvl="0" marL="457200" rtl="0" algn="l">
              <a:lnSpc>
                <a:spcPct val="160000"/>
              </a:lnSpc>
              <a:spcBef>
                <a:spcPts val="0"/>
              </a:spcBef>
              <a:spcAft>
                <a:spcPts val="0"/>
              </a:spcAft>
              <a:buSzPts val="2000"/>
              <a:buChar char="●"/>
            </a:pPr>
            <a:r>
              <a:rPr lang="sv-SE" sz="1600"/>
              <a:t>Vad har ditt team för bakgrund och vilka är deras viktigaste milstolpar och prestationer?</a:t>
            </a:r>
            <a:r>
              <a:rPr lang="sv-SE" sz="1600">
                <a:latin typeface="Arial"/>
                <a:ea typeface="Arial"/>
                <a:cs typeface="Arial"/>
                <a:sym typeface="Arial"/>
              </a:rPr>
              <a:t> </a:t>
            </a:r>
            <a:endParaRPr sz="1600"/>
          </a:p>
          <a:p>
            <a:pPr indent="-355600" lvl="0" marL="457200" rtl="0" algn="l">
              <a:lnSpc>
                <a:spcPct val="160000"/>
              </a:lnSpc>
              <a:spcBef>
                <a:spcPts val="0"/>
              </a:spcBef>
              <a:spcAft>
                <a:spcPts val="0"/>
              </a:spcAft>
              <a:buSzPts val="2000"/>
              <a:buChar char="●"/>
            </a:pPr>
            <a:r>
              <a:rPr lang="sv-SE" sz="1600"/>
              <a:t>Vilka är dina konkurrenter och hur löser de problem? Vilka är dina styrkor och fördelar gentemot dem? Vad är din USP (Unique Selling Propostion)? Finns det särskild patent eller teknologi?</a:t>
            </a:r>
            <a:r>
              <a:rPr lang="sv-SE" sz="1600">
                <a:latin typeface="Arial"/>
                <a:ea typeface="Arial"/>
                <a:cs typeface="Arial"/>
                <a:sym typeface="Arial"/>
              </a:rPr>
              <a:t> </a:t>
            </a:r>
            <a:endParaRPr sz="1600"/>
          </a:p>
          <a:p>
            <a:pPr indent="-355600" lvl="0" marL="457200" rtl="0" algn="l">
              <a:lnSpc>
                <a:spcPct val="160000"/>
              </a:lnSpc>
              <a:spcBef>
                <a:spcPts val="0"/>
              </a:spcBef>
              <a:spcAft>
                <a:spcPts val="0"/>
              </a:spcAft>
              <a:buSzPts val="2000"/>
              <a:buChar char="●"/>
            </a:pPr>
            <a:r>
              <a:rPr lang="sv-SE" sz="1600"/>
              <a:t>Har du en särskild approach vad gäller kundhantering? O.s.v.</a:t>
            </a:r>
            <a:endParaRPr sz="1600"/>
          </a:p>
        </p:txBody>
      </p:sp>
      <p:sp>
        <p:nvSpPr>
          <p:cNvPr id="179" name="Google Shape;179;p4"/>
          <p:cNvSpPr txBox="1"/>
          <p:nvPr>
            <p:ph idx="12" type="sldNum"/>
          </p:nvPr>
        </p:nvSpPr>
        <p:spPr>
          <a:xfrm>
            <a:off x="850208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id="180" name="Google Shape;180;p4"/>
          <p:cNvPicPr preferRelativeResize="0"/>
          <p:nvPr/>
        </p:nvPicPr>
        <p:blipFill rotWithShape="1">
          <a:blip r:embed="rId3">
            <a:alphaModFix/>
          </a:blip>
          <a:srcRect b="0" l="0" r="0" t="0"/>
          <a:stretch/>
        </p:blipFill>
        <p:spPr>
          <a:xfrm>
            <a:off x="643128" y="2112264"/>
            <a:ext cx="3728499" cy="3728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A person wearing a hat and holding a fishing pole&#10;&#10;Description automatically generated with low confidence" id="185" name="Google Shape;185;p5"/>
          <p:cNvPicPr preferRelativeResize="0"/>
          <p:nvPr>
            <p:ph idx="3" type="pic"/>
          </p:nvPr>
        </p:nvPicPr>
        <p:blipFill rotWithShape="1">
          <a:blip r:embed="rId3">
            <a:alphaModFix/>
          </a:blip>
          <a:srcRect b="0" l="17878" r="17878" t="0"/>
          <a:stretch/>
        </p:blipFill>
        <p:spPr>
          <a:xfrm>
            <a:off x="404551" y="1763148"/>
            <a:ext cx="4041336" cy="4193763"/>
          </a:xfrm>
          <a:prstGeom prst="rect">
            <a:avLst/>
          </a:prstGeom>
          <a:noFill/>
          <a:ln>
            <a:noFill/>
          </a:ln>
        </p:spPr>
      </p:pic>
      <p:sp>
        <p:nvSpPr>
          <p:cNvPr id="186" name="Google Shape;186;p5"/>
          <p:cNvSpPr txBox="1"/>
          <p:nvPr>
            <p:ph type="title"/>
          </p:nvPr>
        </p:nvSpPr>
        <p:spPr>
          <a:xfrm>
            <a:off x="4646058" y="235379"/>
            <a:ext cx="6894576" cy="1913084"/>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6500"/>
              <a:buFont typeface="Arial"/>
              <a:buNone/>
            </a:pPr>
            <a:r>
              <a:rPr lang="sv-SE" sz="6500"/>
              <a:t>Om dig</a:t>
            </a:r>
            <a:endParaRPr sz="6500"/>
          </a:p>
        </p:txBody>
      </p:sp>
      <p:sp>
        <p:nvSpPr>
          <p:cNvPr id="187" name="Google Shape;187;p5"/>
          <p:cNvSpPr txBox="1"/>
          <p:nvPr>
            <p:ph idx="1" type="body"/>
          </p:nvPr>
        </p:nvSpPr>
        <p:spPr>
          <a:xfrm>
            <a:off x="4654296" y="2706624"/>
            <a:ext cx="6894576" cy="3483864"/>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800"/>
              <a:buNone/>
            </a:pPr>
            <a:r>
              <a:rPr lang="sv-SE" sz="1800">
                <a:latin typeface="Arial"/>
                <a:ea typeface="Arial"/>
                <a:cs typeface="Arial"/>
                <a:sym typeface="Arial"/>
              </a:rPr>
              <a:t>1. Le och öppna med ett påstående eller en fråga som fångar motpartens uppmärksamhet: en hook som får din lyssnare att ställa frågor. </a:t>
            </a:r>
            <a:br>
              <a:rPr lang="sv-SE" sz="1800"/>
            </a:br>
            <a:r>
              <a:rPr lang="sv-SE" sz="1800">
                <a:latin typeface="Arial"/>
                <a:ea typeface="Arial"/>
                <a:cs typeface="Arial"/>
                <a:sym typeface="Arial"/>
              </a:rPr>
              <a:t>2. Berätta vem du är: beskriv dig och ditt företag. </a:t>
            </a:r>
            <a:endParaRPr/>
          </a:p>
          <a:p>
            <a:pPr indent="0" lvl="0" marL="0" rtl="0" algn="l">
              <a:lnSpc>
                <a:spcPct val="160000"/>
              </a:lnSpc>
              <a:spcBef>
                <a:spcPts val="1000"/>
              </a:spcBef>
              <a:spcAft>
                <a:spcPts val="0"/>
              </a:spcAft>
              <a:buClr>
                <a:schemeClr val="dk1"/>
              </a:buClr>
              <a:buSzPts val="1800"/>
              <a:buNone/>
            </a:pPr>
            <a:r>
              <a:rPr lang="sv-SE" sz="1800">
                <a:latin typeface="Arial"/>
                <a:ea typeface="Arial"/>
                <a:cs typeface="Arial"/>
                <a:sym typeface="Arial"/>
              </a:rPr>
              <a:t>3. Berä</a:t>
            </a:r>
            <a:r>
              <a:rPr lang="sv-SE" sz="1800"/>
              <a:t>tta vad du gör och visa entusiasm</a:t>
            </a:r>
            <a:r>
              <a:rPr lang="sv-SE" sz="1800">
                <a:latin typeface="Arial"/>
                <a:ea typeface="Arial"/>
                <a:cs typeface="Arial"/>
                <a:sym typeface="Arial"/>
              </a:rPr>
              <a:t>.</a:t>
            </a:r>
            <a:endParaRPr sz="1800"/>
          </a:p>
        </p:txBody>
      </p:sp>
      <p:sp>
        <p:nvSpPr>
          <p:cNvPr id="188" name="Google Shape;188;p5"/>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 type="body"/>
          </p:nvPr>
        </p:nvSpPr>
        <p:spPr>
          <a:xfrm>
            <a:off x="4654296" y="2706624"/>
            <a:ext cx="6894576" cy="3483864"/>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800"/>
              <a:buNone/>
            </a:pPr>
            <a:r>
              <a:rPr lang="sv-SE" sz="1800">
                <a:latin typeface="Arial"/>
                <a:ea typeface="Arial"/>
                <a:cs typeface="Arial"/>
                <a:sym typeface="Arial"/>
              </a:rPr>
              <a:t>4. Berätta vilka problem du har löst eller hur du har bidragit. </a:t>
            </a:r>
            <a:br>
              <a:rPr lang="sv-SE" sz="1800"/>
            </a:br>
            <a:r>
              <a:rPr lang="sv-SE" sz="1800">
                <a:latin typeface="Arial"/>
                <a:ea typeface="Arial"/>
                <a:cs typeface="Arial"/>
                <a:sym typeface="Arial"/>
              </a:rPr>
              <a:t>5. Ge ett levande exempel. </a:t>
            </a:r>
            <a:endParaRPr/>
          </a:p>
          <a:p>
            <a:pPr indent="0" lvl="0" marL="0" rtl="0" algn="l">
              <a:lnSpc>
                <a:spcPct val="160000"/>
              </a:lnSpc>
              <a:spcBef>
                <a:spcPts val="1000"/>
              </a:spcBef>
              <a:spcAft>
                <a:spcPts val="0"/>
              </a:spcAft>
              <a:buClr>
                <a:schemeClr val="dk1"/>
              </a:buClr>
              <a:buSzPts val="1800"/>
              <a:buNone/>
            </a:pPr>
            <a:r>
              <a:rPr lang="sv-SE" sz="1800">
                <a:latin typeface="Arial"/>
                <a:ea typeface="Arial"/>
                <a:cs typeface="Arial"/>
                <a:sym typeface="Arial"/>
              </a:rPr>
              <a:t>6. Berätta varför du är intresserad av din lyssnare.</a:t>
            </a:r>
            <a:endParaRPr sz="1800"/>
          </a:p>
        </p:txBody>
      </p:sp>
      <p:sp>
        <p:nvSpPr>
          <p:cNvPr id="194" name="Google Shape;194;p6"/>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descr="A picture containing text&#10;&#10;Description automatically generated" id="195" name="Google Shape;195;p6"/>
          <p:cNvPicPr preferRelativeResize="0"/>
          <p:nvPr/>
        </p:nvPicPr>
        <p:blipFill rotWithShape="1">
          <a:blip r:embed="rId3">
            <a:alphaModFix/>
          </a:blip>
          <a:srcRect b="0" l="0" r="0" t="0"/>
          <a:stretch/>
        </p:blipFill>
        <p:spPr>
          <a:xfrm>
            <a:off x="392900" y="1953722"/>
            <a:ext cx="4068311" cy="3705308"/>
          </a:xfrm>
          <a:prstGeom prst="rect">
            <a:avLst/>
          </a:prstGeom>
          <a:noFill/>
          <a:ln>
            <a:noFill/>
          </a:ln>
        </p:spPr>
      </p:pic>
      <p:sp>
        <p:nvSpPr>
          <p:cNvPr id="196" name="Google Shape;196;p6"/>
          <p:cNvSpPr txBox="1"/>
          <p:nvPr/>
        </p:nvSpPr>
        <p:spPr>
          <a:xfrm>
            <a:off x="4567799" y="235379"/>
            <a:ext cx="7537704" cy="1913084"/>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7200"/>
              <a:buFont typeface="Arial"/>
              <a:buNone/>
            </a:pPr>
            <a:r>
              <a:rPr lang="sv-SE" sz="7200">
                <a:solidFill>
                  <a:schemeClr val="dk1"/>
                </a:solidFill>
              </a:rPr>
              <a:t>Vad erbjuder du?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ph type="title"/>
          </p:nvPr>
        </p:nvSpPr>
        <p:spPr>
          <a:xfrm>
            <a:off x="4444779" y="1168841"/>
            <a:ext cx="7912526" cy="108932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000"/>
              <a:t>Vilka är fördelarna?</a:t>
            </a:r>
            <a:endParaRPr sz="6000"/>
          </a:p>
        </p:txBody>
      </p:sp>
      <p:sp>
        <p:nvSpPr>
          <p:cNvPr id="202" name="Google Shape;202;p7"/>
          <p:cNvSpPr txBox="1"/>
          <p:nvPr>
            <p:ph idx="1" type="body"/>
          </p:nvPr>
        </p:nvSpPr>
        <p:spPr>
          <a:xfrm>
            <a:off x="4444779" y="2701252"/>
            <a:ext cx="7482177" cy="3483864"/>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800"/>
              <a:buNone/>
            </a:pPr>
            <a:r>
              <a:rPr lang="sv-SE" sz="1800">
                <a:latin typeface="Arial"/>
                <a:ea typeface="Arial"/>
                <a:cs typeface="Arial"/>
                <a:sym typeface="Arial"/>
              </a:rPr>
              <a:t>7. Berätta vilka speciella tjänster, produkter eller lösningar du kan erbjuda hen. </a:t>
            </a:r>
            <a:endParaRPr/>
          </a:p>
          <a:p>
            <a:pPr indent="0" lvl="0" marL="0" rtl="0" algn="l">
              <a:lnSpc>
                <a:spcPct val="160000"/>
              </a:lnSpc>
              <a:spcBef>
                <a:spcPts val="1000"/>
              </a:spcBef>
              <a:spcAft>
                <a:spcPts val="0"/>
              </a:spcAft>
              <a:buClr>
                <a:schemeClr val="dk1"/>
              </a:buClr>
              <a:buSzPts val="1800"/>
              <a:buNone/>
            </a:pPr>
            <a:r>
              <a:rPr lang="sv-SE" sz="1800">
                <a:latin typeface="Arial"/>
                <a:ea typeface="Arial"/>
                <a:cs typeface="Arial"/>
                <a:sym typeface="Arial"/>
              </a:rPr>
              <a:t>8. Vilka är fördelarna med att arbeta med dig? Vad skiljer dig från konkurrerande företag?</a:t>
            </a:r>
            <a:endParaRPr sz="1800"/>
          </a:p>
        </p:txBody>
      </p:sp>
      <p:sp>
        <p:nvSpPr>
          <p:cNvPr id="203" name="Google Shape;203;p7"/>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pic>
        <p:nvPicPr>
          <p:cNvPr descr="A picture containing text, sign, painted&#10;&#10;Description automatically generated" id="204" name="Google Shape;204;p7"/>
          <p:cNvPicPr preferRelativeResize="0"/>
          <p:nvPr/>
        </p:nvPicPr>
        <p:blipFill rotWithShape="1">
          <a:blip r:embed="rId3">
            <a:alphaModFix/>
          </a:blip>
          <a:srcRect b="0" l="0" r="0" t="0"/>
          <a:stretch/>
        </p:blipFill>
        <p:spPr>
          <a:xfrm>
            <a:off x="617515" y="2368413"/>
            <a:ext cx="3564504" cy="24132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8"/>
          <p:cNvPicPr preferRelativeResize="0"/>
          <p:nvPr>
            <p:ph idx="3" type="pic"/>
          </p:nvPr>
        </p:nvPicPr>
        <p:blipFill rotWithShape="1">
          <a:blip r:embed="rId3">
            <a:alphaModFix/>
          </a:blip>
          <a:srcRect b="15409" l="0" r="0" t="15410"/>
          <a:stretch/>
        </p:blipFill>
        <p:spPr>
          <a:xfrm>
            <a:off x="547713" y="1262142"/>
            <a:ext cx="3549722" cy="3683569"/>
          </a:xfrm>
          <a:prstGeom prst="rect">
            <a:avLst/>
          </a:prstGeom>
          <a:noFill/>
          <a:ln>
            <a:noFill/>
          </a:ln>
        </p:spPr>
      </p:pic>
      <p:sp>
        <p:nvSpPr>
          <p:cNvPr id="210" name="Google Shape;210;p8"/>
          <p:cNvSpPr txBox="1"/>
          <p:nvPr>
            <p:ph type="title"/>
          </p:nvPr>
        </p:nvSpPr>
        <p:spPr>
          <a:xfrm>
            <a:off x="4654295" y="985962"/>
            <a:ext cx="7146407" cy="12722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500"/>
              <a:t>Hur gör du det?</a:t>
            </a:r>
            <a:endParaRPr sz="6500"/>
          </a:p>
        </p:txBody>
      </p:sp>
      <p:sp>
        <p:nvSpPr>
          <p:cNvPr id="211" name="Google Shape;211;p8"/>
          <p:cNvSpPr txBox="1"/>
          <p:nvPr>
            <p:ph idx="1" type="body"/>
          </p:nvPr>
        </p:nvSpPr>
        <p:spPr>
          <a:xfrm>
            <a:off x="4654294" y="2604259"/>
            <a:ext cx="7146408" cy="3415342"/>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2400"/>
              <a:buNone/>
            </a:pPr>
            <a:r>
              <a:rPr lang="sv-SE" sz="1800">
                <a:latin typeface="Arial"/>
                <a:ea typeface="Arial"/>
                <a:cs typeface="Arial"/>
                <a:sym typeface="Arial"/>
              </a:rPr>
              <a:t>9. Ge ett konkret exempel eller berätta en anekdot, visa vad som gör dig unik och illustrera hur du arbetar.</a:t>
            </a:r>
            <a:endParaRPr/>
          </a:p>
          <a:p>
            <a:pPr indent="0" lvl="0" marL="0" rtl="0" algn="l">
              <a:lnSpc>
                <a:spcPct val="160000"/>
              </a:lnSpc>
              <a:spcBef>
                <a:spcPts val="1000"/>
              </a:spcBef>
              <a:spcAft>
                <a:spcPts val="0"/>
              </a:spcAft>
              <a:buClr>
                <a:schemeClr val="dk1"/>
              </a:buClr>
              <a:buSzPts val="1800"/>
              <a:buNone/>
            </a:pPr>
            <a:r>
              <a:rPr lang="sv-SE" sz="1800">
                <a:latin typeface="Arial"/>
                <a:ea typeface="Arial"/>
                <a:cs typeface="Arial"/>
                <a:sym typeface="Arial"/>
              </a:rPr>
              <a:t>10. Vilket svar vill du helst ha efter din hisspitch? Vill du ha ett visitkort, en remiss eller en bokad tid för en presentation?</a:t>
            </a:r>
            <a:endParaRPr sz="1800"/>
          </a:p>
        </p:txBody>
      </p:sp>
      <p:sp>
        <p:nvSpPr>
          <p:cNvPr id="212" name="Google Shape;212;p8"/>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A picture containing orange&#10;&#10;Description automatically generated" id="217" name="Google Shape;217;p9"/>
          <p:cNvPicPr preferRelativeResize="0"/>
          <p:nvPr>
            <p:ph idx="3" type="pic"/>
          </p:nvPr>
        </p:nvPicPr>
        <p:blipFill rotWithShape="1">
          <a:blip r:embed="rId3">
            <a:alphaModFix/>
          </a:blip>
          <a:srcRect b="11913" l="0" r="0" t="11912"/>
          <a:stretch/>
        </p:blipFill>
        <p:spPr>
          <a:xfrm>
            <a:off x="339833" y="1478943"/>
            <a:ext cx="3535624" cy="3668977"/>
          </a:xfrm>
          <a:prstGeom prst="rect">
            <a:avLst/>
          </a:prstGeom>
          <a:noFill/>
          <a:ln>
            <a:noFill/>
          </a:ln>
        </p:spPr>
      </p:pic>
      <p:sp>
        <p:nvSpPr>
          <p:cNvPr id="218" name="Google Shape;218;p9"/>
          <p:cNvSpPr txBox="1"/>
          <p:nvPr>
            <p:ph type="title"/>
          </p:nvPr>
        </p:nvSpPr>
        <p:spPr>
          <a:xfrm>
            <a:off x="4245030" y="936535"/>
            <a:ext cx="7390339" cy="12722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6600"/>
              <a:buFont typeface="Arial"/>
              <a:buNone/>
            </a:pPr>
            <a:r>
              <a:rPr lang="sv-SE" sz="6600"/>
              <a:t>Steg</a:t>
            </a:r>
            <a:endParaRPr/>
          </a:p>
        </p:txBody>
      </p:sp>
      <p:sp>
        <p:nvSpPr>
          <p:cNvPr id="219" name="Google Shape;219;p9"/>
          <p:cNvSpPr txBox="1"/>
          <p:nvPr>
            <p:ph idx="1" type="body"/>
          </p:nvPr>
        </p:nvSpPr>
        <p:spPr>
          <a:xfrm>
            <a:off x="4428033" y="2671887"/>
            <a:ext cx="7024332" cy="395474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chemeClr val="dk1"/>
              </a:buClr>
              <a:buSzPts val="1800"/>
              <a:buNone/>
            </a:pPr>
            <a:r>
              <a:rPr lang="sv-SE" sz="1800">
                <a:latin typeface="Arial"/>
                <a:ea typeface="Arial"/>
                <a:cs typeface="Arial"/>
                <a:sym typeface="Arial"/>
              </a:rPr>
              <a:t>STE</a:t>
            </a:r>
            <a:r>
              <a:rPr lang="sv-SE" sz="1800"/>
              <a:t>G</a:t>
            </a:r>
            <a:r>
              <a:rPr lang="sv-SE" sz="1800">
                <a:latin typeface="Arial"/>
                <a:ea typeface="Arial"/>
                <a:cs typeface="Arial"/>
                <a:sym typeface="Arial"/>
              </a:rPr>
              <a:t> 1:</a:t>
            </a:r>
            <a:endParaRPr/>
          </a:p>
          <a:p>
            <a:pPr indent="0" lvl="0" marL="0" rtl="0" algn="l">
              <a:lnSpc>
                <a:spcPct val="110000"/>
              </a:lnSpc>
              <a:spcBef>
                <a:spcPts val="0"/>
              </a:spcBef>
              <a:spcAft>
                <a:spcPts val="0"/>
              </a:spcAft>
              <a:buClr>
                <a:schemeClr val="dk1"/>
              </a:buClr>
              <a:buSzPts val="1800"/>
              <a:buNone/>
            </a:pPr>
            <a:r>
              <a:rPr lang="sv-SE" sz="1800"/>
              <a:t>Skriv först ner allt vad du tänker på.</a:t>
            </a:r>
            <a:r>
              <a:rPr lang="sv-SE" sz="1800">
                <a:latin typeface="Arial"/>
                <a:ea typeface="Arial"/>
                <a:cs typeface="Arial"/>
                <a:sym typeface="Arial"/>
              </a:rPr>
              <a:t> </a:t>
            </a:r>
            <a:endParaRPr/>
          </a:p>
          <a:p>
            <a:pPr indent="0" lvl="0" marL="0" rtl="0" algn="l">
              <a:lnSpc>
                <a:spcPct val="110000"/>
              </a:lnSpc>
              <a:spcBef>
                <a:spcPts val="1000"/>
              </a:spcBef>
              <a:spcAft>
                <a:spcPts val="0"/>
              </a:spcAft>
              <a:buClr>
                <a:schemeClr val="dk1"/>
              </a:buClr>
              <a:buSzPts val="1800"/>
              <a:buNone/>
            </a:pPr>
            <a:br>
              <a:rPr lang="sv-SE" sz="1800"/>
            </a:br>
            <a:r>
              <a:rPr lang="sv-SE" sz="1800">
                <a:latin typeface="Arial"/>
                <a:ea typeface="Arial"/>
                <a:cs typeface="Arial"/>
                <a:sym typeface="Arial"/>
              </a:rPr>
              <a:t>STE</a:t>
            </a:r>
            <a:r>
              <a:rPr lang="sv-SE" sz="1800"/>
              <a:t>G</a:t>
            </a:r>
            <a:r>
              <a:rPr lang="sv-SE" sz="1800">
                <a:latin typeface="Arial"/>
                <a:ea typeface="Arial"/>
                <a:cs typeface="Arial"/>
                <a:sym typeface="Arial"/>
              </a:rPr>
              <a:t> 2: </a:t>
            </a:r>
            <a:endParaRPr sz="1800"/>
          </a:p>
          <a:p>
            <a:pPr indent="0" lvl="0" marL="0" rtl="0" algn="l">
              <a:lnSpc>
                <a:spcPct val="110000"/>
              </a:lnSpc>
              <a:spcBef>
                <a:spcPts val="1000"/>
              </a:spcBef>
              <a:spcAft>
                <a:spcPts val="0"/>
              </a:spcAft>
              <a:buClr>
                <a:schemeClr val="dk1"/>
              </a:buClr>
              <a:buSzPts val="1800"/>
              <a:buNone/>
            </a:pPr>
            <a:r>
              <a:rPr lang="sv-SE" sz="1800"/>
              <a:t>Stryk sedan nonsens och detaljer. Skriv korta och kraftfulla meningar. Ta bort onödiga ord.</a:t>
            </a:r>
            <a:endParaRPr/>
          </a:p>
          <a:p>
            <a:pPr indent="0" lvl="0" marL="0" rtl="0" algn="l">
              <a:lnSpc>
                <a:spcPct val="11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110000"/>
              </a:lnSpc>
              <a:spcBef>
                <a:spcPts val="1000"/>
              </a:spcBef>
              <a:spcAft>
                <a:spcPts val="0"/>
              </a:spcAft>
              <a:buClr>
                <a:schemeClr val="dk1"/>
              </a:buClr>
              <a:buSzPts val="1800"/>
              <a:buNone/>
            </a:pPr>
            <a:r>
              <a:rPr lang="sv-SE" sz="1800">
                <a:latin typeface="Arial"/>
                <a:ea typeface="Arial"/>
                <a:cs typeface="Arial"/>
                <a:sym typeface="Arial"/>
              </a:rPr>
              <a:t>STE</a:t>
            </a:r>
            <a:r>
              <a:rPr lang="sv-SE" sz="1800"/>
              <a:t>G</a:t>
            </a:r>
            <a:r>
              <a:rPr lang="sv-SE" sz="1800">
                <a:latin typeface="Arial"/>
                <a:ea typeface="Arial"/>
                <a:cs typeface="Arial"/>
                <a:sym typeface="Arial"/>
              </a:rPr>
              <a:t> 3: </a:t>
            </a:r>
            <a:endParaRPr/>
          </a:p>
          <a:p>
            <a:pPr indent="0" lvl="0" marL="0" rtl="0" algn="l">
              <a:lnSpc>
                <a:spcPct val="110000"/>
              </a:lnSpc>
              <a:spcBef>
                <a:spcPts val="1000"/>
              </a:spcBef>
              <a:spcAft>
                <a:spcPts val="0"/>
              </a:spcAft>
              <a:buClr>
                <a:schemeClr val="dk1"/>
              </a:buClr>
              <a:buSzPts val="1800"/>
              <a:buNone/>
            </a:pPr>
            <a:r>
              <a:rPr lang="sv-SE" sz="1800"/>
              <a:t>Koppla samman fraserna. Din hisspitch måste flyta naturligt och smidigt. Ha inte bråttom.</a:t>
            </a:r>
            <a:r>
              <a:rPr lang="sv-SE" sz="1800">
                <a:latin typeface="Arial"/>
                <a:ea typeface="Arial"/>
                <a:cs typeface="Arial"/>
                <a:sym typeface="Arial"/>
              </a:rPr>
              <a:t> </a:t>
            </a:r>
            <a:endParaRPr/>
          </a:p>
        </p:txBody>
      </p:sp>
      <p:sp>
        <p:nvSpPr>
          <p:cNvPr id="220" name="Google Shape;220;p9"/>
          <p:cNvSpPr txBox="1"/>
          <p:nvPr>
            <p:ph idx="12" type="sldNum"/>
          </p:nvPr>
        </p:nvSpPr>
        <p:spPr>
          <a:xfrm>
            <a:off x="864108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sv-S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2021-08-17T09:39:03Z</dcterms:created>
  <dc:creator>selin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