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6" r:id="rId3"/>
    <p:sldId id="297" r:id="rId4"/>
    <p:sldId id="282" r:id="rId5"/>
    <p:sldId id="298" r:id="rId6"/>
    <p:sldId id="272" r:id="rId7"/>
    <p:sldId id="274" r:id="rId8"/>
    <p:sldId id="273" r:id="rId9"/>
    <p:sldId id="277" r:id="rId10"/>
    <p:sldId id="284" r:id="rId11"/>
    <p:sldId id="285" r:id="rId12"/>
    <p:sldId id="286" r:id="rId13"/>
    <p:sldId id="288" r:id="rId14"/>
    <p:sldId id="299" r:id="rId15"/>
    <p:sldId id="289" r:id="rId16"/>
    <p:sldId id="292" r:id="rId17"/>
    <p:sldId id="293" r:id="rId18"/>
    <p:sldId id="294" r:id="rId19"/>
    <p:sldId id="295" r:id="rId20"/>
    <p:sldId id="290" r:id="rId21"/>
    <p:sldId id="300" r:id="rId22"/>
    <p:sldId id="301" r:id="rId23"/>
    <p:sldId id="257" r:id="rId24"/>
    <p:sldId id="260" r:id="rId25"/>
    <p:sldId id="258" r:id="rId26"/>
    <p:sldId id="261" r:id="rId27"/>
    <p:sldId id="259" r:id="rId28"/>
    <p:sldId id="262" r:id="rId29"/>
    <p:sldId id="302" r:id="rId30"/>
    <p:sldId id="266" r:id="rId31"/>
    <p:sldId id="268" r:id="rId32"/>
    <p:sldId id="30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țiune implicită" id="{BB349088-269F-43F0-807C-B35324E6E676}">
          <p14:sldIdLst>
            <p14:sldId id="256"/>
            <p14:sldId id="296"/>
            <p14:sldId id="297"/>
            <p14:sldId id="282"/>
            <p14:sldId id="298"/>
            <p14:sldId id="272"/>
            <p14:sldId id="274"/>
            <p14:sldId id="273"/>
            <p14:sldId id="277"/>
            <p14:sldId id="284"/>
            <p14:sldId id="285"/>
            <p14:sldId id="286"/>
            <p14:sldId id="288"/>
            <p14:sldId id="299"/>
            <p14:sldId id="289"/>
            <p14:sldId id="292"/>
            <p14:sldId id="293"/>
            <p14:sldId id="294"/>
            <p14:sldId id="295"/>
            <p14:sldId id="290"/>
            <p14:sldId id="300"/>
            <p14:sldId id="301"/>
            <p14:sldId id="257"/>
            <p14:sldId id="260"/>
            <p14:sldId id="258"/>
            <p14:sldId id="261"/>
            <p14:sldId id="259"/>
            <p14:sldId id="262"/>
            <p14:sldId id="302"/>
            <p14:sldId id="266"/>
            <p14:sldId id="268"/>
            <p14:sldId id="3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98134-5DEC-4B04-B6B1-22A099C5C2FF}"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523927D2-3CEA-4E1B-8FEF-76EFFF122163}">
      <dgm:prSet/>
      <dgm:spPr/>
      <dgm:t>
        <a:bodyPr/>
        <a:lstStyle/>
        <a:p>
          <a:r>
            <a:rPr lang="ro-RO" dirty="0" err="1"/>
            <a:t>Stereotypes</a:t>
          </a:r>
          <a:r>
            <a:rPr lang="ro-RO" dirty="0"/>
            <a:t> </a:t>
          </a:r>
          <a:r>
            <a:rPr lang="ro-RO" dirty="0" err="1"/>
            <a:t>about</a:t>
          </a:r>
          <a:r>
            <a:rPr lang="ro-RO" dirty="0"/>
            <a:t> </a:t>
          </a:r>
          <a:r>
            <a:rPr lang="ro-RO" dirty="0" err="1"/>
            <a:t>women</a:t>
          </a:r>
          <a:r>
            <a:rPr lang="ro-RO" dirty="0"/>
            <a:t> </a:t>
          </a:r>
          <a:r>
            <a:rPr lang="ro-RO" dirty="0" err="1"/>
            <a:t>and</a:t>
          </a:r>
          <a:r>
            <a:rPr lang="ro-RO" dirty="0"/>
            <a:t> </a:t>
          </a:r>
          <a:r>
            <a:rPr lang="ro-RO" dirty="0" err="1"/>
            <a:t>the</a:t>
          </a:r>
          <a:r>
            <a:rPr lang="ro-RO" dirty="0"/>
            <a:t> </a:t>
          </a:r>
          <a:r>
            <a:rPr lang="ro-RO" dirty="0" err="1"/>
            <a:t>roles</a:t>
          </a:r>
          <a:r>
            <a:rPr lang="ro-RO" dirty="0"/>
            <a:t> of </a:t>
          </a:r>
          <a:r>
            <a:rPr lang="ro-RO" dirty="0" err="1"/>
            <a:t>women</a:t>
          </a:r>
          <a:r>
            <a:rPr lang="ro-RO" dirty="0"/>
            <a:t> are </a:t>
          </a:r>
          <a:r>
            <a:rPr lang="ro-RO" dirty="0" err="1"/>
            <a:t>difficult</a:t>
          </a:r>
          <a:r>
            <a:rPr lang="ro-RO" dirty="0"/>
            <a:t> </a:t>
          </a:r>
          <a:r>
            <a:rPr lang="ro-RO" dirty="0" err="1"/>
            <a:t>to</a:t>
          </a:r>
          <a:r>
            <a:rPr lang="ro-RO" dirty="0"/>
            <a:t> </a:t>
          </a:r>
          <a:r>
            <a:rPr lang="ro-RO" dirty="0" err="1"/>
            <a:t>change</a:t>
          </a:r>
          <a:r>
            <a:rPr lang="ro-RO" dirty="0"/>
            <a:t>.</a:t>
          </a:r>
          <a:endParaRPr lang="en-US" dirty="0"/>
        </a:p>
      </dgm:t>
    </dgm:pt>
    <dgm:pt modelId="{1A44CFF3-321A-4644-BFD9-4974207D2451}" type="parTrans" cxnId="{36CF4FAB-2259-4974-B65E-DF5404702A7B}">
      <dgm:prSet/>
      <dgm:spPr/>
      <dgm:t>
        <a:bodyPr/>
        <a:lstStyle/>
        <a:p>
          <a:endParaRPr lang="en-US"/>
        </a:p>
      </dgm:t>
    </dgm:pt>
    <dgm:pt modelId="{E6EAC44C-A499-42E2-9D09-90C378F2B059}" type="sibTrans" cxnId="{36CF4FAB-2259-4974-B65E-DF5404702A7B}">
      <dgm:prSet/>
      <dgm:spPr/>
      <dgm:t>
        <a:bodyPr/>
        <a:lstStyle/>
        <a:p>
          <a:endParaRPr lang="en-US"/>
        </a:p>
      </dgm:t>
    </dgm:pt>
    <dgm:pt modelId="{ADD87DB0-4DF6-40A5-A4FE-BB470CAC0BDB}">
      <dgm:prSet/>
      <dgm:spPr/>
      <dgm:t>
        <a:bodyPr/>
        <a:lstStyle/>
        <a:p>
          <a:r>
            <a:rPr lang="ro-RO" dirty="0" err="1"/>
            <a:t>Women</a:t>
          </a:r>
          <a:r>
            <a:rPr lang="ro-RO" dirty="0"/>
            <a:t> evaluate </a:t>
          </a:r>
          <a:r>
            <a:rPr lang="ro-RO" dirty="0" err="1"/>
            <a:t>themselves</a:t>
          </a:r>
          <a:r>
            <a:rPr lang="ro-RO" dirty="0"/>
            <a:t> in a </a:t>
          </a:r>
          <a:r>
            <a:rPr lang="ro-RO" dirty="0" err="1"/>
            <a:t>harsher</a:t>
          </a:r>
          <a:r>
            <a:rPr lang="ro-RO" dirty="0"/>
            <a:t> </a:t>
          </a:r>
          <a:r>
            <a:rPr lang="ro-RO" dirty="0" err="1"/>
            <a:t>manner</a:t>
          </a:r>
          <a:r>
            <a:rPr lang="ro-RO" dirty="0"/>
            <a:t> </a:t>
          </a:r>
          <a:r>
            <a:rPr lang="ro-RO" dirty="0" err="1"/>
            <a:t>than</a:t>
          </a:r>
          <a:r>
            <a:rPr lang="ro-RO" dirty="0"/>
            <a:t> </a:t>
          </a:r>
          <a:r>
            <a:rPr lang="ro-RO" dirty="0" err="1"/>
            <a:t>they</a:t>
          </a:r>
          <a:r>
            <a:rPr lang="ro-RO" dirty="0"/>
            <a:t> are </a:t>
          </a:r>
          <a:r>
            <a:rPr lang="ro-RO" dirty="0" err="1"/>
            <a:t>externally</a:t>
          </a:r>
          <a:r>
            <a:rPr lang="ro-RO" dirty="0"/>
            <a:t> </a:t>
          </a:r>
          <a:r>
            <a:rPr lang="ro-RO" dirty="0" err="1"/>
            <a:t>evaluated</a:t>
          </a:r>
          <a:r>
            <a:rPr lang="ro-RO" dirty="0"/>
            <a:t>.</a:t>
          </a:r>
          <a:endParaRPr lang="en-US" dirty="0"/>
        </a:p>
      </dgm:t>
    </dgm:pt>
    <dgm:pt modelId="{D0949146-8487-442D-B232-DB8A3B0FD448}" type="parTrans" cxnId="{EB68FE7E-3FA5-4B77-B8DE-CA38D2FF5350}">
      <dgm:prSet/>
      <dgm:spPr/>
      <dgm:t>
        <a:bodyPr/>
        <a:lstStyle/>
        <a:p>
          <a:endParaRPr lang="en-US"/>
        </a:p>
      </dgm:t>
    </dgm:pt>
    <dgm:pt modelId="{F5293551-F153-48FD-BAFD-18AFD676BD58}" type="sibTrans" cxnId="{EB68FE7E-3FA5-4B77-B8DE-CA38D2FF5350}">
      <dgm:prSet/>
      <dgm:spPr/>
      <dgm:t>
        <a:bodyPr/>
        <a:lstStyle/>
        <a:p>
          <a:endParaRPr lang="en-US"/>
        </a:p>
      </dgm:t>
    </dgm:pt>
    <dgm:pt modelId="{82C15CFE-7B4F-4C06-BFE3-E289C623E614}">
      <dgm:prSet/>
      <dgm:spPr/>
      <dgm:t>
        <a:bodyPr/>
        <a:lstStyle/>
        <a:p>
          <a:r>
            <a:rPr lang="ro-RO" dirty="0" err="1"/>
            <a:t>Some</a:t>
          </a:r>
          <a:r>
            <a:rPr lang="ro-RO" dirty="0"/>
            <a:t> </a:t>
          </a:r>
          <a:r>
            <a:rPr lang="ro-RO" dirty="0" err="1"/>
            <a:t>women</a:t>
          </a:r>
          <a:r>
            <a:rPr lang="ro-RO" dirty="0"/>
            <a:t> </a:t>
          </a:r>
          <a:r>
            <a:rPr lang="ro-RO" dirty="0" err="1"/>
            <a:t>perceive</a:t>
          </a:r>
          <a:r>
            <a:rPr lang="ro-RO" dirty="0"/>
            <a:t> </a:t>
          </a:r>
          <a:r>
            <a:rPr lang="ro-RO" dirty="0" err="1"/>
            <a:t>themselves</a:t>
          </a:r>
          <a:r>
            <a:rPr lang="ro-RO" dirty="0"/>
            <a:t> as </a:t>
          </a:r>
          <a:r>
            <a:rPr lang="ro-RO" dirty="0" err="1"/>
            <a:t>less</a:t>
          </a:r>
          <a:r>
            <a:rPr lang="ro-RO" dirty="0"/>
            <a:t> competent </a:t>
          </a:r>
          <a:r>
            <a:rPr lang="ro-RO" dirty="0" err="1"/>
            <a:t>than</a:t>
          </a:r>
          <a:r>
            <a:rPr lang="ro-RO" dirty="0"/>
            <a:t> </a:t>
          </a:r>
          <a:r>
            <a:rPr lang="ro-RO" dirty="0" err="1"/>
            <a:t>they</a:t>
          </a:r>
          <a:r>
            <a:rPr lang="ro-RO" dirty="0"/>
            <a:t> </a:t>
          </a:r>
          <a:r>
            <a:rPr lang="ro-RO" dirty="0" err="1"/>
            <a:t>really</a:t>
          </a:r>
          <a:r>
            <a:rPr lang="ro-RO" dirty="0"/>
            <a:t> are, </a:t>
          </a:r>
          <a:r>
            <a:rPr lang="ro-RO" dirty="0" err="1"/>
            <a:t>while</a:t>
          </a:r>
          <a:r>
            <a:rPr lang="ro-RO" dirty="0"/>
            <a:t> </a:t>
          </a:r>
          <a:r>
            <a:rPr lang="ro-RO" dirty="0" err="1"/>
            <a:t>some</a:t>
          </a:r>
          <a:r>
            <a:rPr lang="ro-RO" dirty="0"/>
            <a:t> </a:t>
          </a:r>
          <a:r>
            <a:rPr lang="ro-RO" dirty="0" err="1"/>
            <a:t>men</a:t>
          </a:r>
          <a:r>
            <a:rPr lang="ro-RO" dirty="0"/>
            <a:t> </a:t>
          </a:r>
          <a:r>
            <a:rPr lang="ro-RO" dirty="0" err="1"/>
            <a:t>see</a:t>
          </a:r>
          <a:r>
            <a:rPr lang="ro-RO" dirty="0"/>
            <a:t> </a:t>
          </a:r>
          <a:r>
            <a:rPr lang="ro-RO" dirty="0" err="1"/>
            <a:t>themselves</a:t>
          </a:r>
          <a:r>
            <a:rPr lang="ro-RO" dirty="0"/>
            <a:t> more competent </a:t>
          </a:r>
          <a:r>
            <a:rPr lang="ro-RO" dirty="0" err="1"/>
            <a:t>than</a:t>
          </a:r>
          <a:r>
            <a:rPr lang="ro-RO" dirty="0"/>
            <a:t> </a:t>
          </a:r>
          <a:r>
            <a:rPr lang="ro-RO" dirty="0" err="1"/>
            <a:t>they</a:t>
          </a:r>
          <a:r>
            <a:rPr lang="ro-RO" dirty="0"/>
            <a:t> </a:t>
          </a:r>
          <a:r>
            <a:rPr lang="ro-RO" dirty="0" err="1"/>
            <a:t>really</a:t>
          </a:r>
          <a:r>
            <a:rPr lang="ro-RO" dirty="0"/>
            <a:t> are. </a:t>
          </a:r>
          <a:endParaRPr lang="en-US" dirty="0"/>
        </a:p>
      </dgm:t>
    </dgm:pt>
    <dgm:pt modelId="{A0799A75-9636-450E-A7E9-60DD392F4AE1}" type="parTrans" cxnId="{B5EA6FF4-06AD-4D42-8D54-190C3EEF2D74}">
      <dgm:prSet/>
      <dgm:spPr/>
      <dgm:t>
        <a:bodyPr/>
        <a:lstStyle/>
        <a:p>
          <a:endParaRPr lang="en-US"/>
        </a:p>
      </dgm:t>
    </dgm:pt>
    <dgm:pt modelId="{740F4108-FD19-490F-BCDD-3C7F4AE87B15}" type="sibTrans" cxnId="{B5EA6FF4-06AD-4D42-8D54-190C3EEF2D74}">
      <dgm:prSet/>
      <dgm:spPr/>
      <dgm:t>
        <a:bodyPr/>
        <a:lstStyle/>
        <a:p>
          <a:endParaRPr lang="en-US"/>
        </a:p>
      </dgm:t>
    </dgm:pt>
    <dgm:pt modelId="{87C4DC93-39D9-4AAB-B16B-69DDA3EA81D4}">
      <dgm:prSet/>
      <dgm:spPr/>
      <dgm:t>
        <a:bodyPr/>
        <a:lstStyle/>
        <a:p>
          <a:r>
            <a:rPr lang="ro-RO" dirty="0" err="1"/>
            <a:t>Women</a:t>
          </a:r>
          <a:r>
            <a:rPr lang="ro-RO" dirty="0"/>
            <a:t> </a:t>
          </a:r>
          <a:r>
            <a:rPr lang="ro-RO" dirty="0" err="1"/>
            <a:t>have</a:t>
          </a:r>
          <a:r>
            <a:rPr lang="ro-RO" dirty="0"/>
            <a:t> </a:t>
          </a:r>
          <a:r>
            <a:rPr lang="ro-RO" dirty="0" err="1"/>
            <a:t>to</a:t>
          </a:r>
          <a:r>
            <a:rPr lang="ro-RO" dirty="0"/>
            <a:t> </a:t>
          </a:r>
          <a:r>
            <a:rPr lang="ro-RO" dirty="0" err="1"/>
            <a:t>also</a:t>
          </a:r>
          <a:r>
            <a:rPr lang="ro-RO" dirty="0"/>
            <a:t> </a:t>
          </a:r>
          <a:r>
            <a:rPr lang="ro-RO" dirty="0" err="1"/>
            <a:t>pass</a:t>
          </a:r>
          <a:r>
            <a:rPr lang="ro-RO" dirty="0"/>
            <a:t> </a:t>
          </a:r>
          <a:r>
            <a:rPr lang="ro-RO" dirty="0" err="1"/>
            <a:t>their</a:t>
          </a:r>
          <a:r>
            <a:rPr lang="ro-RO" dirty="0"/>
            <a:t> </a:t>
          </a:r>
          <a:r>
            <a:rPr lang="ro-RO" dirty="0" err="1"/>
            <a:t>internal</a:t>
          </a:r>
          <a:r>
            <a:rPr lang="ro-RO" dirty="0"/>
            <a:t> </a:t>
          </a:r>
          <a:r>
            <a:rPr lang="ro-RO" dirty="0" err="1"/>
            <a:t>barriers</a:t>
          </a:r>
          <a:r>
            <a:rPr lang="ro-RO" dirty="0"/>
            <a:t>, </a:t>
          </a:r>
          <a:r>
            <a:rPr lang="ro-RO" dirty="0" err="1"/>
            <a:t>that</a:t>
          </a:r>
          <a:r>
            <a:rPr lang="ro-RO" dirty="0"/>
            <a:t> are </a:t>
          </a:r>
          <a:r>
            <a:rPr lang="ro-RO" dirty="0" err="1"/>
            <a:t>socially</a:t>
          </a:r>
          <a:r>
            <a:rPr lang="ro-RO" dirty="0"/>
            <a:t> </a:t>
          </a:r>
          <a:r>
            <a:rPr lang="ro-RO" dirty="0" err="1"/>
            <a:t>constructed</a:t>
          </a:r>
          <a:r>
            <a:rPr lang="ro-RO" dirty="0"/>
            <a:t> </a:t>
          </a:r>
          <a:r>
            <a:rPr lang="ro-RO" dirty="0" err="1"/>
            <a:t>and</a:t>
          </a:r>
          <a:r>
            <a:rPr lang="ro-RO" dirty="0"/>
            <a:t> </a:t>
          </a:r>
          <a:r>
            <a:rPr lang="ro-RO" dirty="0" err="1"/>
            <a:t>integrated</a:t>
          </a:r>
          <a:r>
            <a:rPr lang="ro-RO" dirty="0"/>
            <a:t>.</a:t>
          </a:r>
          <a:endParaRPr lang="en-US" dirty="0"/>
        </a:p>
      </dgm:t>
    </dgm:pt>
    <dgm:pt modelId="{F69D2212-A045-4156-A231-B044B154D3FE}" type="parTrans" cxnId="{0BAF500D-982F-4500-92E6-6A71DD3A71BF}">
      <dgm:prSet/>
      <dgm:spPr/>
      <dgm:t>
        <a:bodyPr/>
        <a:lstStyle/>
        <a:p>
          <a:endParaRPr lang="en-US"/>
        </a:p>
      </dgm:t>
    </dgm:pt>
    <dgm:pt modelId="{4B75F8A7-51EB-48C8-9D41-50C282757C77}" type="sibTrans" cxnId="{0BAF500D-982F-4500-92E6-6A71DD3A71BF}">
      <dgm:prSet/>
      <dgm:spPr/>
      <dgm:t>
        <a:bodyPr/>
        <a:lstStyle/>
        <a:p>
          <a:endParaRPr lang="en-US"/>
        </a:p>
      </dgm:t>
    </dgm:pt>
    <dgm:pt modelId="{14D69595-BD89-4BC3-A069-463361B90B43}">
      <dgm:prSet/>
      <dgm:spPr/>
      <dgm:t>
        <a:bodyPr/>
        <a:lstStyle/>
        <a:p>
          <a:r>
            <a:rPr lang="ro-RO" dirty="0" err="1"/>
            <a:t>Women</a:t>
          </a:r>
          <a:r>
            <a:rPr lang="ro-RO" dirty="0"/>
            <a:t> </a:t>
          </a:r>
          <a:r>
            <a:rPr lang="ro-RO" dirty="0" err="1"/>
            <a:t>tend</a:t>
          </a:r>
          <a:r>
            <a:rPr lang="ro-RO" dirty="0"/>
            <a:t> </a:t>
          </a:r>
          <a:r>
            <a:rPr lang="ro-RO" dirty="0" err="1"/>
            <a:t>to</a:t>
          </a:r>
          <a:r>
            <a:rPr lang="ro-RO" dirty="0"/>
            <a:t> </a:t>
          </a:r>
          <a:r>
            <a:rPr lang="ro-RO" dirty="0" err="1"/>
            <a:t>attribute</a:t>
          </a:r>
          <a:r>
            <a:rPr lang="ro-RO" dirty="0"/>
            <a:t> </a:t>
          </a:r>
          <a:r>
            <a:rPr lang="ro-RO" dirty="0" err="1"/>
            <a:t>success</a:t>
          </a:r>
          <a:r>
            <a:rPr lang="ro-RO" dirty="0"/>
            <a:t> </a:t>
          </a:r>
          <a:r>
            <a:rPr lang="ro-RO" dirty="0" err="1"/>
            <a:t>to</a:t>
          </a:r>
          <a:r>
            <a:rPr lang="ro-RO" dirty="0"/>
            <a:t> </a:t>
          </a:r>
          <a:r>
            <a:rPr lang="ro-RO" dirty="0" err="1"/>
            <a:t>external</a:t>
          </a:r>
          <a:r>
            <a:rPr lang="ro-RO" dirty="0"/>
            <a:t> </a:t>
          </a:r>
          <a:r>
            <a:rPr lang="ro-RO" dirty="0" err="1"/>
            <a:t>factors</a:t>
          </a:r>
          <a:r>
            <a:rPr lang="ro-RO" dirty="0"/>
            <a:t>, </a:t>
          </a:r>
          <a:r>
            <a:rPr lang="ro-RO" dirty="0" err="1"/>
            <a:t>while</a:t>
          </a:r>
          <a:r>
            <a:rPr lang="ro-RO" dirty="0"/>
            <a:t> </a:t>
          </a:r>
          <a:r>
            <a:rPr lang="ro-RO" dirty="0" err="1"/>
            <a:t>men</a:t>
          </a:r>
          <a:r>
            <a:rPr lang="ro-RO" dirty="0"/>
            <a:t> </a:t>
          </a:r>
          <a:r>
            <a:rPr lang="ro-RO" dirty="0" err="1"/>
            <a:t>attribute</a:t>
          </a:r>
          <a:r>
            <a:rPr lang="ro-RO" dirty="0"/>
            <a:t> </a:t>
          </a:r>
          <a:r>
            <a:rPr lang="ro-RO" dirty="0" err="1"/>
            <a:t>success</a:t>
          </a:r>
          <a:r>
            <a:rPr lang="ro-RO" dirty="0"/>
            <a:t> </a:t>
          </a:r>
          <a:r>
            <a:rPr lang="ro-RO" dirty="0" err="1"/>
            <a:t>to</a:t>
          </a:r>
          <a:r>
            <a:rPr lang="ro-RO" dirty="0"/>
            <a:t> </a:t>
          </a:r>
          <a:r>
            <a:rPr lang="ro-RO" dirty="0" err="1"/>
            <a:t>internal</a:t>
          </a:r>
          <a:r>
            <a:rPr lang="ro-RO" dirty="0"/>
            <a:t> </a:t>
          </a:r>
          <a:r>
            <a:rPr lang="ro-RO" dirty="0" err="1"/>
            <a:t>factors</a:t>
          </a:r>
          <a:r>
            <a:rPr lang="ro-RO" dirty="0"/>
            <a:t>. </a:t>
          </a:r>
          <a:endParaRPr lang="en-US" dirty="0"/>
        </a:p>
      </dgm:t>
    </dgm:pt>
    <dgm:pt modelId="{6A953BEC-DDB0-4F0B-80C6-104D8DEFA29F}" type="parTrans" cxnId="{63156FFF-130B-42F3-8DAE-C77FD53B0702}">
      <dgm:prSet/>
      <dgm:spPr/>
      <dgm:t>
        <a:bodyPr/>
        <a:lstStyle/>
        <a:p>
          <a:endParaRPr lang="en-US"/>
        </a:p>
      </dgm:t>
    </dgm:pt>
    <dgm:pt modelId="{2933E2FE-20F1-4DC2-86DA-149C7D04D831}" type="sibTrans" cxnId="{63156FFF-130B-42F3-8DAE-C77FD53B0702}">
      <dgm:prSet/>
      <dgm:spPr/>
      <dgm:t>
        <a:bodyPr/>
        <a:lstStyle/>
        <a:p>
          <a:endParaRPr lang="en-US"/>
        </a:p>
      </dgm:t>
    </dgm:pt>
    <dgm:pt modelId="{3EBAC820-1521-4A9D-A871-E1C40FBE0BE1}">
      <dgm:prSet/>
      <dgm:spPr/>
      <dgm:t>
        <a:bodyPr/>
        <a:lstStyle/>
        <a:p>
          <a:r>
            <a:rPr lang="ro-RO" dirty="0"/>
            <a:t>The </a:t>
          </a:r>
          <a:r>
            <a:rPr lang="ro-RO" dirty="0" err="1"/>
            <a:t>authority</a:t>
          </a:r>
          <a:r>
            <a:rPr lang="ro-RO" dirty="0"/>
            <a:t> </a:t>
          </a:r>
          <a:r>
            <a:rPr lang="ro-RO" dirty="0" err="1"/>
            <a:t>transference</a:t>
          </a:r>
          <a:r>
            <a:rPr lang="ro-RO" dirty="0"/>
            <a:t> </a:t>
          </a:r>
          <a:r>
            <a:rPr lang="ro-RO" dirty="0" err="1"/>
            <a:t>is</a:t>
          </a:r>
          <a:r>
            <a:rPr lang="ro-RO" dirty="0"/>
            <a:t> </a:t>
          </a:r>
          <a:r>
            <a:rPr lang="ro-RO" dirty="0" err="1"/>
            <a:t>not</a:t>
          </a:r>
          <a:r>
            <a:rPr lang="ro-RO" dirty="0"/>
            <a:t> </a:t>
          </a:r>
          <a:r>
            <a:rPr lang="ro-RO" dirty="0" err="1"/>
            <a:t>always</a:t>
          </a:r>
          <a:r>
            <a:rPr lang="ro-RO" dirty="0"/>
            <a:t> </a:t>
          </a:r>
          <a:r>
            <a:rPr lang="ro-RO" dirty="0" err="1"/>
            <a:t>fully</a:t>
          </a:r>
          <a:r>
            <a:rPr lang="ro-RO" dirty="0"/>
            <a:t> made. </a:t>
          </a:r>
          <a:endParaRPr lang="en-US" dirty="0"/>
        </a:p>
      </dgm:t>
    </dgm:pt>
    <dgm:pt modelId="{479C927A-F11D-4647-B7C6-D2D360F443B3}" type="parTrans" cxnId="{BFEC27BC-00C8-4444-9214-52DC9A8988B7}">
      <dgm:prSet/>
      <dgm:spPr/>
      <dgm:t>
        <a:bodyPr/>
        <a:lstStyle/>
        <a:p>
          <a:endParaRPr lang="en-US"/>
        </a:p>
      </dgm:t>
    </dgm:pt>
    <dgm:pt modelId="{AD442326-BA9A-478C-9318-765AFC348DD4}" type="sibTrans" cxnId="{BFEC27BC-00C8-4444-9214-52DC9A8988B7}">
      <dgm:prSet/>
      <dgm:spPr/>
      <dgm:t>
        <a:bodyPr/>
        <a:lstStyle/>
        <a:p>
          <a:endParaRPr lang="en-US"/>
        </a:p>
      </dgm:t>
    </dgm:pt>
    <dgm:pt modelId="{71FBD90B-5425-40DE-9E24-027FD2D73A8B}">
      <dgm:prSet/>
      <dgm:spPr/>
      <dgm:t>
        <a:bodyPr/>
        <a:lstStyle/>
        <a:p>
          <a:r>
            <a:rPr lang="ro-RO" dirty="0"/>
            <a:t>The leadership </a:t>
          </a:r>
          <a:r>
            <a:rPr lang="ro-RO" dirty="0" err="1"/>
            <a:t>qualities</a:t>
          </a:r>
          <a:r>
            <a:rPr lang="ro-RO" dirty="0"/>
            <a:t> </a:t>
          </a:r>
          <a:r>
            <a:rPr lang="ro-RO" dirty="0" err="1"/>
            <a:t>have</a:t>
          </a:r>
          <a:r>
            <a:rPr lang="ro-RO" dirty="0"/>
            <a:t> a </a:t>
          </a:r>
          <a:r>
            <a:rPr lang="ro-RO" dirty="0" err="1"/>
            <a:t>higher</a:t>
          </a:r>
          <a:r>
            <a:rPr lang="ro-RO" dirty="0"/>
            <a:t> ambivalent </a:t>
          </a:r>
          <a:r>
            <a:rPr lang="ro-RO" dirty="0" err="1"/>
            <a:t>charge</a:t>
          </a:r>
          <a:r>
            <a:rPr lang="ro-RO" dirty="0"/>
            <a:t> </a:t>
          </a:r>
          <a:r>
            <a:rPr lang="ro-RO" dirty="0" err="1"/>
            <a:t>when</a:t>
          </a:r>
          <a:r>
            <a:rPr lang="ro-RO" dirty="0"/>
            <a:t> </a:t>
          </a:r>
          <a:r>
            <a:rPr lang="ro-RO" dirty="0" err="1"/>
            <a:t>they</a:t>
          </a:r>
          <a:r>
            <a:rPr lang="ro-RO" dirty="0"/>
            <a:t> are </a:t>
          </a:r>
          <a:r>
            <a:rPr lang="ro-RO" dirty="0" err="1"/>
            <a:t>practiced</a:t>
          </a:r>
          <a:r>
            <a:rPr lang="ro-RO" dirty="0"/>
            <a:t> </a:t>
          </a:r>
          <a:r>
            <a:rPr lang="ro-RO" dirty="0" err="1"/>
            <a:t>by</a:t>
          </a:r>
          <a:r>
            <a:rPr lang="ro-RO" dirty="0"/>
            <a:t> </a:t>
          </a:r>
          <a:r>
            <a:rPr lang="ro-RO" dirty="0" err="1"/>
            <a:t>women</a:t>
          </a:r>
          <a:r>
            <a:rPr lang="ro-RO" dirty="0"/>
            <a:t> (ex: </a:t>
          </a:r>
          <a:r>
            <a:rPr lang="ro-RO" dirty="0" err="1"/>
            <a:t>ambition</a:t>
          </a:r>
          <a:r>
            <a:rPr lang="ro-RO" dirty="0"/>
            <a:t>, control, </a:t>
          </a:r>
          <a:r>
            <a:rPr lang="ro-RO" dirty="0" err="1"/>
            <a:t>decision</a:t>
          </a:r>
          <a:r>
            <a:rPr lang="ro-RO" dirty="0"/>
            <a:t>, </a:t>
          </a:r>
          <a:r>
            <a:rPr lang="ro-RO" dirty="0" err="1"/>
            <a:t>assertiveness</a:t>
          </a:r>
          <a:r>
            <a:rPr lang="ro-RO" dirty="0"/>
            <a:t>). </a:t>
          </a:r>
          <a:endParaRPr lang="en-US" dirty="0"/>
        </a:p>
      </dgm:t>
    </dgm:pt>
    <dgm:pt modelId="{1CE1F1CA-6498-455A-9940-36E2706147A2}" type="parTrans" cxnId="{7963774F-D0C5-4A60-B26D-4B849A0FFBA3}">
      <dgm:prSet/>
      <dgm:spPr/>
      <dgm:t>
        <a:bodyPr/>
        <a:lstStyle/>
        <a:p>
          <a:endParaRPr lang="en-US"/>
        </a:p>
      </dgm:t>
    </dgm:pt>
    <dgm:pt modelId="{383E2140-D354-45B3-9306-D06ECAA7D2FD}" type="sibTrans" cxnId="{7963774F-D0C5-4A60-B26D-4B849A0FFBA3}">
      <dgm:prSet/>
      <dgm:spPr/>
      <dgm:t>
        <a:bodyPr/>
        <a:lstStyle/>
        <a:p>
          <a:endParaRPr lang="en-US"/>
        </a:p>
      </dgm:t>
    </dgm:pt>
    <dgm:pt modelId="{391A2003-C158-4581-907A-3607143DDA23}" type="pres">
      <dgm:prSet presAssocID="{81F98134-5DEC-4B04-B6B1-22A099C5C2FF}" presName="diagram" presStyleCnt="0">
        <dgm:presLayoutVars>
          <dgm:dir/>
          <dgm:resizeHandles val="exact"/>
        </dgm:presLayoutVars>
      </dgm:prSet>
      <dgm:spPr/>
    </dgm:pt>
    <dgm:pt modelId="{43D756C9-92AB-465C-85DB-C3322248CE5D}" type="pres">
      <dgm:prSet presAssocID="{523927D2-3CEA-4E1B-8FEF-76EFFF122163}" presName="node" presStyleLbl="node1" presStyleIdx="0" presStyleCnt="7">
        <dgm:presLayoutVars>
          <dgm:bulletEnabled val="1"/>
        </dgm:presLayoutVars>
      </dgm:prSet>
      <dgm:spPr/>
    </dgm:pt>
    <dgm:pt modelId="{AC78B01D-7101-4998-80E0-33C57191DE2B}" type="pres">
      <dgm:prSet presAssocID="{E6EAC44C-A499-42E2-9D09-90C378F2B059}" presName="sibTrans" presStyleLbl="sibTrans2D1" presStyleIdx="0" presStyleCnt="6"/>
      <dgm:spPr/>
    </dgm:pt>
    <dgm:pt modelId="{797C1B80-E58F-4AD1-AE73-387E36CF414B}" type="pres">
      <dgm:prSet presAssocID="{E6EAC44C-A499-42E2-9D09-90C378F2B059}" presName="connectorText" presStyleLbl="sibTrans2D1" presStyleIdx="0" presStyleCnt="6"/>
      <dgm:spPr/>
    </dgm:pt>
    <dgm:pt modelId="{87BC8AE0-34E3-4CD5-91EA-BCEB52F9853D}" type="pres">
      <dgm:prSet presAssocID="{ADD87DB0-4DF6-40A5-A4FE-BB470CAC0BDB}" presName="node" presStyleLbl="node1" presStyleIdx="1" presStyleCnt="7">
        <dgm:presLayoutVars>
          <dgm:bulletEnabled val="1"/>
        </dgm:presLayoutVars>
      </dgm:prSet>
      <dgm:spPr/>
    </dgm:pt>
    <dgm:pt modelId="{FE01FE1E-89BC-49BC-BEB3-6992ABCA13D7}" type="pres">
      <dgm:prSet presAssocID="{F5293551-F153-48FD-BAFD-18AFD676BD58}" presName="sibTrans" presStyleLbl="sibTrans2D1" presStyleIdx="1" presStyleCnt="6"/>
      <dgm:spPr/>
    </dgm:pt>
    <dgm:pt modelId="{19C16055-21E0-4E78-8A35-5925A4DE0E2F}" type="pres">
      <dgm:prSet presAssocID="{F5293551-F153-48FD-BAFD-18AFD676BD58}" presName="connectorText" presStyleLbl="sibTrans2D1" presStyleIdx="1" presStyleCnt="6"/>
      <dgm:spPr/>
    </dgm:pt>
    <dgm:pt modelId="{95ABD3B1-A09F-4CF6-8020-3074491493ED}" type="pres">
      <dgm:prSet presAssocID="{82C15CFE-7B4F-4C06-BFE3-E289C623E614}" presName="node" presStyleLbl="node1" presStyleIdx="2" presStyleCnt="7">
        <dgm:presLayoutVars>
          <dgm:bulletEnabled val="1"/>
        </dgm:presLayoutVars>
      </dgm:prSet>
      <dgm:spPr/>
    </dgm:pt>
    <dgm:pt modelId="{98EB29CF-9110-4E04-852D-95C6E893F252}" type="pres">
      <dgm:prSet presAssocID="{740F4108-FD19-490F-BCDD-3C7F4AE87B15}" presName="sibTrans" presStyleLbl="sibTrans2D1" presStyleIdx="2" presStyleCnt="6"/>
      <dgm:spPr/>
    </dgm:pt>
    <dgm:pt modelId="{F929D3E3-CE0C-4ABA-95D8-A8EC031B081B}" type="pres">
      <dgm:prSet presAssocID="{740F4108-FD19-490F-BCDD-3C7F4AE87B15}" presName="connectorText" presStyleLbl="sibTrans2D1" presStyleIdx="2" presStyleCnt="6"/>
      <dgm:spPr/>
    </dgm:pt>
    <dgm:pt modelId="{77B3E7A9-092B-4E1F-847F-B952DD2573D7}" type="pres">
      <dgm:prSet presAssocID="{87C4DC93-39D9-4AAB-B16B-69DDA3EA81D4}" presName="node" presStyleLbl="node1" presStyleIdx="3" presStyleCnt="7">
        <dgm:presLayoutVars>
          <dgm:bulletEnabled val="1"/>
        </dgm:presLayoutVars>
      </dgm:prSet>
      <dgm:spPr/>
    </dgm:pt>
    <dgm:pt modelId="{A5F20C5A-420D-44CC-9508-6B25B9869738}" type="pres">
      <dgm:prSet presAssocID="{4B75F8A7-51EB-48C8-9D41-50C282757C77}" presName="sibTrans" presStyleLbl="sibTrans2D1" presStyleIdx="3" presStyleCnt="6"/>
      <dgm:spPr/>
    </dgm:pt>
    <dgm:pt modelId="{AD69D471-D89F-4E80-8DF3-E5F0710F0265}" type="pres">
      <dgm:prSet presAssocID="{4B75F8A7-51EB-48C8-9D41-50C282757C77}" presName="connectorText" presStyleLbl="sibTrans2D1" presStyleIdx="3" presStyleCnt="6"/>
      <dgm:spPr/>
    </dgm:pt>
    <dgm:pt modelId="{48175CF4-00CC-433C-A290-492B36A481C8}" type="pres">
      <dgm:prSet presAssocID="{14D69595-BD89-4BC3-A069-463361B90B43}" presName="node" presStyleLbl="node1" presStyleIdx="4" presStyleCnt="7">
        <dgm:presLayoutVars>
          <dgm:bulletEnabled val="1"/>
        </dgm:presLayoutVars>
      </dgm:prSet>
      <dgm:spPr/>
    </dgm:pt>
    <dgm:pt modelId="{FE4119E0-F962-4F64-A40B-246CF4705726}" type="pres">
      <dgm:prSet presAssocID="{2933E2FE-20F1-4DC2-86DA-149C7D04D831}" presName="sibTrans" presStyleLbl="sibTrans2D1" presStyleIdx="4" presStyleCnt="6"/>
      <dgm:spPr/>
    </dgm:pt>
    <dgm:pt modelId="{6330937B-0658-4544-8D5A-AB90015B22D0}" type="pres">
      <dgm:prSet presAssocID="{2933E2FE-20F1-4DC2-86DA-149C7D04D831}" presName="connectorText" presStyleLbl="sibTrans2D1" presStyleIdx="4" presStyleCnt="6"/>
      <dgm:spPr/>
    </dgm:pt>
    <dgm:pt modelId="{2733DEC7-DCC2-4DEE-AFB0-5696AA0E3DE2}" type="pres">
      <dgm:prSet presAssocID="{3EBAC820-1521-4A9D-A871-E1C40FBE0BE1}" presName="node" presStyleLbl="node1" presStyleIdx="5" presStyleCnt="7">
        <dgm:presLayoutVars>
          <dgm:bulletEnabled val="1"/>
        </dgm:presLayoutVars>
      </dgm:prSet>
      <dgm:spPr/>
    </dgm:pt>
    <dgm:pt modelId="{2D7E8B95-6489-483D-8A92-119C765DB04C}" type="pres">
      <dgm:prSet presAssocID="{AD442326-BA9A-478C-9318-765AFC348DD4}" presName="sibTrans" presStyleLbl="sibTrans2D1" presStyleIdx="5" presStyleCnt="6"/>
      <dgm:spPr/>
    </dgm:pt>
    <dgm:pt modelId="{A2767FDE-16EC-4454-AF93-C1BF5D874E5D}" type="pres">
      <dgm:prSet presAssocID="{AD442326-BA9A-478C-9318-765AFC348DD4}" presName="connectorText" presStyleLbl="sibTrans2D1" presStyleIdx="5" presStyleCnt="6"/>
      <dgm:spPr/>
    </dgm:pt>
    <dgm:pt modelId="{2AE2EB73-9F70-4E84-8DF7-0D112397268F}" type="pres">
      <dgm:prSet presAssocID="{71FBD90B-5425-40DE-9E24-027FD2D73A8B}" presName="node" presStyleLbl="node1" presStyleIdx="6" presStyleCnt="7">
        <dgm:presLayoutVars>
          <dgm:bulletEnabled val="1"/>
        </dgm:presLayoutVars>
      </dgm:prSet>
      <dgm:spPr/>
    </dgm:pt>
  </dgm:ptLst>
  <dgm:cxnLst>
    <dgm:cxn modelId="{DB333800-1767-425B-B645-526B7AEF9F75}" type="presOf" srcId="{AD442326-BA9A-478C-9318-765AFC348DD4}" destId="{2D7E8B95-6489-483D-8A92-119C765DB04C}" srcOrd="0" destOrd="0" presId="urn:microsoft.com/office/officeart/2005/8/layout/process5"/>
    <dgm:cxn modelId="{CB65EF05-1C99-44D6-A742-BB046980B4D0}" type="presOf" srcId="{523927D2-3CEA-4E1B-8FEF-76EFFF122163}" destId="{43D756C9-92AB-465C-85DB-C3322248CE5D}" srcOrd="0" destOrd="0" presId="urn:microsoft.com/office/officeart/2005/8/layout/process5"/>
    <dgm:cxn modelId="{0BAF500D-982F-4500-92E6-6A71DD3A71BF}" srcId="{81F98134-5DEC-4B04-B6B1-22A099C5C2FF}" destId="{87C4DC93-39D9-4AAB-B16B-69DDA3EA81D4}" srcOrd="3" destOrd="0" parTransId="{F69D2212-A045-4156-A231-B044B154D3FE}" sibTransId="{4B75F8A7-51EB-48C8-9D41-50C282757C77}"/>
    <dgm:cxn modelId="{C2A61E13-13FC-4DEB-9213-7581D04B0A5C}" type="presOf" srcId="{AD442326-BA9A-478C-9318-765AFC348DD4}" destId="{A2767FDE-16EC-4454-AF93-C1BF5D874E5D}" srcOrd="1" destOrd="0" presId="urn:microsoft.com/office/officeart/2005/8/layout/process5"/>
    <dgm:cxn modelId="{263BA926-CF4D-4708-8DAB-046F82C5E90B}" type="presOf" srcId="{3EBAC820-1521-4A9D-A871-E1C40FBE0BE1}" destId="{2733DEC7-DCC2-4DEE-AFB0-5696AA0E3DE2}" srcOrd="0" destOrd="0" presId="urn:microsoft.com/office/officeart/2005/8/layout/process5"/>
    <dgm:cxn modelId="{E9E24A28-AD65-4B78-A182-3FB7C10736D4}" type="presOf" srcId="{F5293551-F153-48FD-BAFD-18AFD676BD58}" destId="{FE01FE1E-89BC-49BC-BEB3-6992ABCA13D7}" srcOrd="0" destOrd="0" presId="urn:microsoft.com/office/officeart/2005/8/layout/process5"/>
    <dgm:cxn modelId="{77D7EB39-98F0-47A8-8239-C284A336247F}" type="presOf" srcId="{82C15CFE-7B4F-4C06-BFE3-E289C623E614}" destId="{95ABD3B1-A09F-4CF6-8020-3074491493ED}" srcOrd="0" destOrd="0" presId="urn:microsoft.com/office/officeart/2005/8/layout/process5"/>
    <dgm:cxn modelId="{1438ED5E-D636-423B-99F2-3E84B66B669C}" type="presOf" srcId="{ADD87DB0-4DF6-40A5-A4FE-BB470CAC0BDB}" destId="{87BC8AE0-34E3-4CD5-91EA-BCEB52F9853D}" srcOrd="0" destOrd="0" presId="urn:microsoft.com/office/officeart/2005/8/layout/process5"/>
    <dgm:cxn modelId="{911DC362-7940-4833-8344-1ABBC803F806}" type="presOf" srcId="{740F4108-FD19-490F-BCDD-3C7F4AE87B15}" destId="{F929D3E3-CE0C-4ABA-95D8-A8EC031B081B}" srcOrd="1" destOrd="0" presId="urn:microsoft.com/office/officeart/2005/8/layout/process5"/>
    <dgm:cxn modelId="{7963774F-D0C5-4A60-B26D-4B849A0FFBA3}" srcId="{81F98134-5DEC-4B04-B6B1-22A099C5C2FF}" destId="{71FBD90B-5425-40DE-9E24-027FD2D73A8B}" srcOrd="6" destOrd="0" parTransId="{1CE1F1CA-6498-455A-9940-36E2706147A2}" sibTransId="{383E2140-D354-45B3-9306-D06ECAA7D2FD}"/>
    <dgm:cxn modelId="{74C56C72-3EC0-4F64-8CBC-A2FFA116309E}" type="presOf" srcId="{740F4108-FD19-490F-BCDD-3C7F4AE87B15}" destId="{98EB29CF-9110-4E04-852D-95C6E893F252}" srcOrd="0" destOrd="0" presId="urn:microsoft.com/office/officeart/2005/8/layout/process5"/>
    <dgm:cxn modelId="{914D7A79-31CC-44AE-98B6-205CD04A30B0}" type="presOf" srcId="{87C4DC93-39D9-4AAB-B16B-69DDA3EA81D4}" destId="{77B3E7A9-092B-4E1F-847F-B952DD2573D7}" srcOrd="0" destOrd="0" presId="urn:microsoft.com/office/officeart/2005/8/layout/process5"/>
    <dgm:cxn modelId="{40F3C05A-7DC3-4CBC-9B46-61DAA9B1608D}" type="presOf" srcId="{2933E2FE-20F1-4DC2-86DA-149C7D04D831}" destId="{6330937B-0658-4544-8D5A-AB90015B22D0}" srcOrd="1" destOrd="0" presId="urn:microsoft.com/office/officeart/2005/8/layout/process5"/>
    <dgm:cxn modelId="{EB68FE7E-3FA5-4B77-B8DE-CA38D2FF5350}" srcId="{81F98134-5DEC-4B04-B6B1-22A099C5C2FF}" destId="{ADD87DB0-4DF6-40A5-A4FE-BB470CAC0BDB}" srcOrd="1" destOrd="0" parTransId="{D0949146-8487-442D-B232-DB8A3B0FD448}" sibTransId="{F5293551-F153-48FD-BAFD-18AFD676BD58}"/>
    <dgm:cxn modelId="{0EE17691-1467-47E0-9406-8F3B7CA2B210}" type="presOf" srcId="{14D69595-BD89-4BC3-A069-463361B90B43}" destId="{48175CF4-00CC-433C-A290-492B36A481C8}" srcOrd="0" destOrd="0" presId="urn:microsoft.com/office/officeart/2005/8/layout/process5"/>
    <dgm:cxn modelId="{2E8DBE98-5059-438E-8232-1BAFA5E53FE8}" type="presOf" srcId="{71FBD90B-5425-40DE-9E24-027FD2D73A8B}" destId="{2AE2EB73-9F70-4E84-8DF7-0D112397268F}" srcOrd="0" destOrd="0" presId="urn:microsoft.com/office/officeart/2005/8/layout/process5"/>
    <dgm:cxn modelId="{3750809F-FEC8-4C79-B739-6DDD8DE0DF37}" type="presOf" srcId="{4B75F8A7-51EB-48C8-9D41-50C282757C77}" destId="{A5F20C5A-420D-44CC-9508-6B25B9869738}" srcOrd="0" destOrd="0" presId="urn:microsoft.com/office/officeart/2005/8/layout/process5"/>
    <dgm:cxn modelId="{E53A1CA5-D439-4366-81DD-3B848C0706DE}" type="presOf" srcId="{E6EAC44C-A499-42E2-9D09-90C378F2B059}" destId="{AC78B01D-7101-4998-80E0-33C57191DE2B}" srcOrd="0" destOrd="0" presId="urn:microsoft.com/office/officeart/2005/8/layout/process5"/>
    <dgm:cxn modelId="{36CF4FAB-2259-4974-B65E-DF5404702A7B}" srcId="{81F98134-5DEC-4B04-B6B1-22A099C5C2FF}" destId="{523927D2-3CEA-4E1B-8FEF-76EFFF122163}" srcOrd="0" destOrd="0" parTransId="{1A44CFF3-321A-4644-BFD9-4974207D2451}" sibTransId="{E6EAC44C-A499-42E2-9D09-90C378F2B059}"/>
    <dgm:cxn modelId="{B842C0B6-FD5B-4C59-A59F-E2CD8415E4A6}" type="presOf" srcId="{4B75F8A7-51EB-48C8-9D41-50C282757C77}" destId="{AD69D471-D89F-4E80-8DF3-E5F0710F0265}" srcOrd="1" destOrd="0" presId="urn:microsoft.com/office/officeart/2005/8/layout/process5"/>
    <dgm:cxn modelId="{89BA86B8-AE02-4257-9B17-227CBEB5E3E5}" type="presOf" srcId="{2933E2FE-20F1-4DC2-86DA-149C7D04D831}" destId="{FE4119E0-F962-4F64-A40B-246CF4705726}" srcOrd="0" destOrd="0" presId="urn:microsoft.com/office/officeart/2005/8/layout/process5"/>
    <dgm:cxn modelId="{BFEC27BC-00C8-4444-9214-52DC9A8988B7}" srcId="{81F98134-5DEC-4B04-B6B1-22A099C5C2FF}" destId="{3EBAC820-1521-4A9D-A871-E1C40FBE0BE1}" srcOrd="5" destOrd="0" parTransId="{479C927A-F11D-4647-B7C6-D2D360F443B3}" sibTransId="{AD442326-BA9A-478C-9318-765AFC348DD4}"/>
    <dgm:cxn modelId="{B7B6EBCC-8981-406D-8561-5202C0BF632D}" type="presOf" srcId="{81F98134-5DEC-4B04-B6B1-22A099C5C2FF}" destId="{391A2003-C158-4581-907A-3607143DDA23}" srcOrd="0" destOrd="0" presId="urn:microsoft.com/office/officeart/2005/8/layout/process5"/>
    <dgm:cxn modelId="{F645C1DF-8D4D-453A-A64E-44578461D2CD}" type="presOf" srcId="{F5293551-F153-48FD-BAFD-18AFD676BD58}" destId="{19C16055-21E0-4E78-8A35-5925A4DE0E2F}" srcOrd="1" destOrd="0" presId="urn:microsoft.com/office/officeart/2005/8/layout/process5"/>
    <dgm:cxn modelId="{222487E6-EA4D-4E29-AE7F-DF214D5F73C1}" type="presOf" srcId="{E6EAC44C-A499-42E2-9D09-90C378F2B059}" destId="{797C1B80-E58F-4AD1-AE73-387E36CF414B}" srcOrd="1" destOrd="0" presId="urn:microsoft.com/office/officeart/2005/8/layout/process5"/>
    <dgm:cxn modelId="{B5EA6FF4-06AD-4D42-8D54-190C3EEF2D74}" srcId="{81F98134-5DEC-4B04-B6B1-22A099C5C2FF}" destId="{82C15CFE-7B4F-4C06-BFE3-E289C623E614}" srcOrd="2" destOrd="0" parTransId="{A0799A75-9636-450E-A7E9-60DD392F4AE1}" sibTransId="{740F4108-FD19-490F-BCDD-3C7F4AE87B15}"/>
    <dgm:cxn modelId="{63156FFF-130B-42F3-8DAE-C77FD53B0702}" srcId="{81F98134-5DEC-4B04-B6B1-22A099C5C2FF}" destId="{14D69595-BD89-4BC3-A069-463361B90B43}" srcOrd="4" destOrd="0" parTransId="{6A953BEC-DDB0-4F0B-80C6-104D8DEFA29F}" sibTransId="{2933E2FE-20F1-4DC2-86DA-149C7D04D831}"/>
    <dgm:cxn modelId="{7B46F70B-90C5-4547-A849-9084568F2DE3}" type="presParOf" srcId="{391A2003-C158-4581-907A-3607143DDA23}" destId="{43D756C9-92AB-465C-85DB-C3322248CE5D}" srcOrd="0" destOrd="0" presId="urn:microsoft.com/office/officeart/2005/8/layout/process5"/>
    <dgm:cxn modelId="{EC4D1294-B087-48E2-BEAC-D0B45BA75B27}" type="presParOf" srcId="{391A2003-C158-4581-907A-3607143DDA23}" destId="{AC78B01D-7101-4998-80E0-33C57191DE2B}" srcOrd="1" destOrd="0" presId="urn:microsoft.com/office/officeart/2005/8/layout/process5"/>
    <dgm:cxn modelId="{4AF89866-A752-4ED6-9A14-98E6F8E71E6F}" type="presParOf" srcId="{AC78B01D-7101-4998-80E0-33C57191DE2B}" destId="{797C1B80-E58F-4AD1-AE73-387E36CF414B}" srcOrd="0" destOrd="0" presId="urn:microsoft.com/office/officeart/2005/8/layout/process5"/>
    <dgm:cxn modelId="{9E136920-BCF9-4253-BECE-B0ED571B876A}" type="presParOf" srcId="{391A2003-C158-4581-907A-3607143DDA23}" destId="{87BC8AE0-34E3-4CD5-91EA-BCEB52F9853D}" srcOrd="2" destOrd="0" presId="urn:microsoft.com/office/officeart/2005/8/layout/process5"/>
    <dgm:cxn modelId="{8E5AAB80-B531-485E-9E12-47A44B3AD854}" type="presParOf" srcId="{391A2003-C158-4581-907A-3607143DDA23}" destId="{FE01FE1E-89BC-49BC-BEB3-6992ABCA13D7}" srcOrd="3" destOrd="0" presId="urn:microsoft.com/office/officeart/2005/8/layout/process5"/>
    <dgm:cxn modelId="{64EC1B56-A4A2-4040-8E58-0B196AB5295E}" type="presParOf" srcId="{FE01FE1E-89BC-49BC-BEB3-6992ABCA13D7}" destId="{19C16055-21E0-4E78-8A35-5925A4DE0E2F}" srcOrd="0" destOrd="0" presId="urn:microsoft.com/office/officeart/2005/8/layout/process5"/>
    <dgm:cxn modelId="{6DB6294C-A9DE-454D-9ABF-D9598C6B5AC1}" type="presParOf" srcId="{391A2003-C158-4581-907A-3607143DDA23}" destId="{95ABD3B1-A09F-4CF6-8020-3074491493ED}" srcOrd="4" destOrd="0" presId="urn:microsoft.com/office/officeart/2005/8/layout/process5"/>
    <dgm:cxn modelId="{5E22E338-9221-4851-9EE3-1959C4D1CCE7}" type="presParOf" srcId="{391A2003-C158-4581-907A-3607143DDA23}" destId="{98EB29CF-9110-4E04-852D-95C6E893F252}" srcOrd="5" destOrd="0" presId="urn:microsoft.com/office/officeart/2005/8/layout/process5"/>
    <dgm:cxn modelId="{7D094152-307D-47FF-AF6E-FCAB39C513D5}" type="presParOf" srcId="{98EB29CF-9110-4E04-852D-95C6E893F252}" destId="{F929D3E3-CE0C-4ABA-95D8-A8EC031B081B}" srcOrd="0" destOrd="0" presId="urn:microsoft.com/office/officeart/2005/8/layout/process5"/>
    <dgm:cxn modelId="{2445F629-C45C-4746-9922-426124079843}" type="presParOf" srcId="{391A2003-C158-4581-907A-3607143DDA23}" destId="{77B3E7A9-092B-4E1F-847F-B952DD2573D7}" srcOrd="6" destOrd="0" presId="urn:microsoft.com/office/officeart/2005/8/layout/process5"/>
    <dgm:cxn modelId="{8AA63AAE-E48D-4A82-A030-7DDF3215E662}" type="presParOf" srcId="{391A2003-C158-4581-907A-3607143DDA23}" destId="{A5F20C5A-420D-44CC-9508-6B25B9869738}" srcOrd="7" destOrd="0" presId="urn:microsoft.com/office/officeart/2005/8/layout/process5"/>
    <dgm:cxn modelId="{DDD1EEEB-1E0C-4225-9668-170051D3C858}" type="presParOf" srcId="{A5F20C5A-420D-44CC-9508-6B25B9869738}" destId="{AD69D471-D89F-4E80-8DF3-E5F0710F0265}" srcOrd="0" destOrd="0" presId="urn:microsoft.com/office/officeart/2005/8/layout/process5"/>
    <dgm:cxn modelId="{E03A10BE-654B-4A0C-A16C-45A50DB76A57}" type="presParOf" srcId="{391A2003-C158-4581-907A-3607143DDA23}" destId="{48175CF4-00CC-433C-A290-492B36A481C8}" srcOrd="8" destOrd="0" presId="urn:microsoft.com/office/officeart/2005/8/layout/process5"/>
    <dgm:cxn modelId="{B70F7E57-C595-4141-9224-554FAE5A3B93}" type="presParOf" srcId="{391A2003-C158-4581-907A-3607143DDA23}" destId="{FE4119E0-F962-4F64-A40B-246CF4705726}" srcOrd="9" destOrd="0" presId="urn:microsoft.com/office/officeart/2005/8/layout/process5"/>
    <dgm:cxn modelId="{404FAAEE-B212-4BAD-BEB9-CB42104F10EB}" type="presParOf" srcId="{FE4119E0-F962-4F64-A40B-246CF4705726}" destId="{6330937B-0658-4544-8D5A-AB90015B22D0}" srcOrd="0" destOrd="0" presId="urn:microsoft.com/office/officeart/2005/8/layout/process5"/>
    <dgm:cxn modelId="{5E08B109-FBB3-4625-BB02-079D869951C0}" type="presParOf" srcId="{391A2003-C158-4581-907A-3607143DDA23}" destId="{2733DEC7-DCC2-4DEE-AFB0-5696AA0E3DE2}" srcOrd="10" destOrd="0" presId="urn:microsoft.com/office/officeart/2005/8/layout/process5"/>
    <dgm:cxn modelId="{09D3504B-F390-4CED-ABDF-192268233F48}" type="presParOf" srcId="{391A2003-C158-4581-907A-3607143DDA23}" destId="{2D7E8B95-6489-483D-8A92-119C765DB04C}" srcOrd="11" destOrd="0" presId="urn:microsoft.com/office/officeart/2005/8/layout/process5"/>
    <dgm:cxn modelId="{D8E3EAC2-276D-4F6E-B25D-310422BB1EA1}" type="presParOf" srcId="{2D7E8B95-6489-483D-8A92-119C765DB04C}" destId="{A2767FDE-16EC-4454-AF93-C1BF5D874E5D}" srcOrd="0" destOrd="0" presId="urn:microsoft.com/office/officeart/2005/8/layout/process5"/>
    <dgm:cxn modelId="{128220B5-BACB-4FDE-9925-4A903CA0AAC1}" type="presParOf" srcId="{391A2003-C158-4581-907A-3607143DDA23}" destId="{2AE2EB73-9F70-4E84-8DF7-0D112397268F}" srcOrd="1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6A41D62-CC6B-49BB-8175-CC8F9AB891CD}"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2E7850B9-9128-4D32-9DF2-A57540F70050}">
      <dgm:prSet/>
      <dgm:spPr/>
      <dgm:t>
        <a:bodyPr/>
        <a:lstStyle/>
        <a:p>
          <a:r>
            <a:rPr lang="ro-RO" b="1" dirty="0"/>
            <a:t>Jim </a:t>
          </a:r>
          <a:r>
            <a:rPr lang="ro-RO" dirty="0" err="1"/>
            <a:t>had</a:t>
          </a:r>
          <a:r>
            <a:rPr lang="ro-RO" dirty="0"/>
            <a:t> </a:t>
          </a:r>
          <a:r>
            <a:rPr lang="ro-RO" dirty="0" err="1"/>
            <a:t>been</a:t>
          </a:r>
          <a:r>
            <a:rPr lang="ro-RO" dirty="0"/>
            <a:t> </a:t>
          </a:r>
          <a:r>
            <a:rPr lang="ro-RO" dirty="0" err="1"/>
            <a:t>with</a:t>
          </a:r>
          <a:r>
            <a:rPr lang="ro-RO" dirty="0"/>
            <a:t> </a:t>
          </a:r>
          <a:r>
            <a:rPr lang="ro-RO" dirty="0" err="1"/>
            <a:t>your</a:t>
          </a:r>
          <a:r>
            <a:rPr lang="ro-RO" dirty="0"/>
            <a:t> company for a </a:t>
          </a:r>
          <a:r>
            <a:rPr lang="ro-RO" dirty="0" err="1"/>
            <a:t>very</a:t>
          </a:r>
          <a:r>
            <a:rPr lang="ro-RO" dirty="0"/>
            <a:t> </a:t>
          </a:r>
          <a:r>
            <a:rPr lang="ro-RO" dirty="0" err="1"/>
            <a:t>long</a:t>
          </a:r>
          <a:r>
            <a:rPr lang="ro-RO" dirty="0"/>
            <a:t> </a:t>
          </a:r>
          <a:r>
            <a:rPr lang="ro-RO" dirty="0" err="1"/>
            <a:t>time</a:t>
          </a:r>
          <a:r>
            <a:rPr lang="ro-RO" dirty="0"/>
            <a:t>. He </a:t>
          </a:r>
          <a:r>
            <a:rPr lang="ro-RO" dirty="0" err="1"/>
            <a:t>is</a:t>
          </a:r>
          <a:r>
            <a:rPr lang="ro-RO" dirty="0"/>
            <a:t> </a:t>
          </a:r>
          <a:r>
            <a:rPr lang="ro-RO" dirty="0" err="1"/>
            <a:t>very</a:t>
          </a:r>
          <a:r>
            <a:rPr lang="ro-RO" dirty="0"/>
            <a:t> </a:t>
          </a:r>
          <a:r>
            <a:rPr lang="ro-RO" dirty="0" err="1"/>
            <a:t>well</a:t>
          </a:r>
          <a:r>
            <a:rPr lang="ro-RO" dirty="0"/>
            <a:t> </a:t>
          </a:r>
          <a:r>
            <a:rPr lang="ro-RO" dirty="0" err="1"/>
            <a:t>connected</a:t>
          </a:r>
          <a:r>
            <a:rPr lang="ro-RO" dirty="0"/>
            <a:t> </a:t>
          </a:r>
          <a:r>
            <a:rPr lang="ro-RO" dirty="0" err="1"/>
            <a:t>to</a:t>
          </a:r>
          <a:r>
            <a:rPr lang="ro-RO" dirty="0"/>
            <a:t> </a:t>
          </a:r>
          <a:r>
            <a:rPr lang="ro-RO" dirty="0" err="1"/>
            <a:t>all</a:t>
          </a:r>
          <a:r>
            <a:rPr lang="ro-RO" dirty="0"/>
            <a:t> of </a:t>
          </a:r>
          <a:r>
            <a:rPr lang="ro-RO" dirty="0" err="1"/>
            <a:t>his</a:t>
          </a:r>
          <a:r>
            <a:rPr lang="ro-RO" dirty="0"/>
            <a:t> </a:t>
          </a:r>
          <a:r>
            <a:rPr lang="ro-RO" dirty="0" err="1"/>
            <a:t>colleagues</a:t>
          </a:r>
          <a:r>
            <a:rPr lang="ro-RO" dirty="0"/>
            <a:t> </a:t>
          </a:r>
          <a:r>
            <a:rPr lang="ro-RO" dirty="0" err="1"/>
            <a:t>and</a:t>
          </a:r>
          <a:r>
            <a:rPr lang="ro-RO" dirty="0"/>
            <a:t> </a:t>
          </a:r>
          <a:r>
            <a:rPr lang="ro-RO" dirty="0" err="1"/>
            <a:t>usually</a:t>
          </a:r>
          <a:r>
            <a:rPr lang="ro-RO" dirty="0"/>
            <a:t> </a:t>
          </a:r>
          <a:r>
            <a:rPr lang="ro-RO" dirty="0" err="1"/>
            <a:t>is</a:t>
          </a:r>
          <a:r>
            <a:rPr lang="ro-RO" dirty="0"/>
            <a:t> </a:t>
          </a:r>
          <a:r>
            <a:rPr lang="ro-RO" dirty="0" err="1"/>
            <a:t>the</a:t>
          </a:r>
          <a:r>
            <a:rPr lang="ro-RO" dirty="0"/>
            <a:t> </a:t>
          </a:r>
          <a:r>
            <a:rPr lang="ro-RO" dirty="0" err="1"/>
            <a:t>first</a:t>
          </a:r>
          <a:r>
            <a:rPr lang="ro-RO" dirty="0"/>
            <a:t> </a:t>
          </a:r>
          <a:r>
            <a:rPr lang="ro-RO" dirty="0" err="1"/>
            <a:t>one</a:t>
          </a:r>
          <a:r>
            <a:rPr lang="ro-RO" dirty="0"/>
            <a:t> </a:t>
          </a:r>
          <a:r>
            <a:rPr lang="ro-RO" dirty="0" err="1"/>
            <a:t>to</a:t>
          </a:r>
          <a:r>
            <a:rPr lang="ro-RO" dirty="0"/>
            <a:t> </a:t>
          </a:r>
          <a:r>
            <a:rPr lang="ro-RO" dirty="0" err="1"/>
            <a:t>access</a:t>
          </a:r>
          <a:r>
            <a:rPr lang="ro-RO" dirty="0"/>
            <a:t> </a:t>
          </a:r>
          <a:r>
            <a:rPr lang="ro-RO" dirty="0" err="1"/>
            <a:t>and</a:t>
          </a:r>
          <a:r>
            <a:rPr lang="ro-RO" dirty="0"/>
            <a:t> </a:t>
          </a:r>
          <a:r>
            <a:rPr lang="ro-RO" dirty="0" err="1"/>
            <a:t>spread</a:t>
          </a:r>
          <a:r>
            <a:rPr lang="ro-RO" dirty="0"/>
            <a:t> </a:t>
          </a:r>
          <a:r>
            <a:rPr lang="ro-RO" dirty="0" err="1"/>
            <a:t>information</a:t>
          </a:r>
          <a:r>
            <a:rPr lang="ro-RO" dirty="0"/>
            <a:t>, </a:t>
          </a:r>
          <a:r>
            <a:rPr lang="ro-RO" dirty="0" err="1"/>
            <a:t>both</a:t>
          </a:r>
          <a:r>
            <a:rPr lang="ro-RO" dirty="0"/>
            <a:t> </a:t>
          </a:r>
          <a:r>
            <a:rPr lang="ro-RO" dirty="0" err="1"/>
            <a:t>formally</a:t>
          </a:r>
          <a:r>
            <a:rPr lang="ro-RO" dirty="0"/>
            <a:t> </a:t>
          </a:r>
          <a:r>
            <a:rPr lang="ro-RO" dirty="0" err="1"/>
            <a:t>and</a:t>
          </a:r>
          <a:r>
            <a:rPr lang="ro-RO" dirty="0"/>
            <a:t> </a:t>
          </a:r>
          <a:r>
            <a:rPr lang="ro-RO" dirty="0" err="1"/>
            <a:t>informally</a:t>
          </a:r>
          <a:r>
            <a:rPr lang="ro-RO" dirty="0"/>
            <a:t>. </a:t>
          </a:r>
          <a:r>
            <a:rPr lang="ro-RO" dirty="0" err="1"/>
            <a:t>When</a:t>
          </a:r>
          <a:r>
            <a:rPr lang="ro-RO" dirty="0"/>
            <a:t> </a:t>
          </a:r>
          <a:r>
            <a:rPr lang="ro-RO" dirty="0" err="1"/>
            <a:t>you</a:t>
          </a:r>
          <a:r>
            <a:rPr lang="ro-RO" dirty="0"/>
            <a:t> </a:t>
          </a:r>
          <a:r>
            <a:rPr lang="ro-RO" dirty="0" err="1"/>
            <a:t>hire</a:t>
          </a:r>
          <a:r>
            <a:rPr lang="ro-RO" dirty="0"/>
            <a:t> a </a:t>
          </a:r>
          <a:r>
            <a:rPr lang="ro-RO" dirty="0" err="1"/>
            <a:t>new</a:t>
          </a:r>
          <a:r>
            <a:rPr lang="ro-RO" dirty="0"/>
            <a:t> </a:t>
          </a:r>
          <a:r>
            <a:rPr lang="ro-RO" dirty="0" err="1"/>
            <a:t>colleague</a:t>
          </a:r>
          <a:r>
            <a:rPr lang="ro-RO" dirty="0"/>
            <a:t> on a job similar </a:t>
          </a:r>
          <a:r>
            <a:rPr lang="ro-RO" dirty="0" err="1"/>
            <a:t>to</a:t>
          </a:r>
          <a:r>
            <a:rPr lang="ro-RO" dirty="0"/>
            <a:t> </a:t>
          </a:r>
          <a:r>
            <a:rPr lang="ro-RO" dirty="0" err="1"/>
            <a:t>his</a:t>
          </a:r>
          <a:r>
            <a:rPr lang="ro-RO" dirty="0"/>
            <a:t>, </a:t>
          </a:r>
          <a:r>
            <a:rPr lang="ro-RO" dirty="0" err="1"/>
            <a:t>you</a:t>
          </a:r>
          <a:r>
            <a:rPr lang="ro-RO" dirty="0"/>
            <a:t> </a:t>
          </a:r>
          <a:r>
            <a:rPr lang="ro-RO" dirty="0" err="1"/>
            <a:t>overhear</a:t>
          </a:r>
          <a:r>
            <a:rPr lang="ro-RO" dirty="0"/>
            <a:t> </a:t>
          </a:r>
          <a:r>
            <a:rPr lang="ro-RO" dirty="0" err="1"/>
            <a:t>him</a:t>
          </a:r>
          <a:r>
            <a:rPr lang="ro-RO" dirty="0"/>
            <a:t> </a:t>
          </a:r>
          <a:r>
            <a:rPr lang="ro-RO" dirty="0" err="1"/>
            <a:t>saying</a:t>
          </a:r>
          <a:r>
            <a:rPr lang="ro-RO" dirty="0"/>
            <a:t> </a:t>
          </a:r>
          <a:r>
            <a:rPr lang="ro-RO" dirty="0" err="1"/>
            <a:t>to</a:t>
          </a:r>
          <a:r>
            <a:rPr lang="ro-RO" dirty="0"/>
            <a:t> </a:t>
          </a:r>
          <a:r>
            <a:rPr lang="ro-RO" dirty="0" err="1"/>
            <a:t>his</a:t>
          </a:r>
          <a:r>
            <a:rPr lang="ro-RO" dirty="0"/>
            <a:t> </a:t>
          </a:r>
          <a:r>
            <a:rPr lang="ro-RO" dirty="0" err="1"/>
            <a:t>colleagues</a:t>
          </a:r>
          <a:r>
            <a:rPr lang="ro-RO" dirty="0"/>
            <a:t> </a:t>
          </a:r>
          <a:r>
            <a:rPr lang="ro-RO" dirty="0" err="1"/>
            <a:t>that</a:t>
          </a:r>
          <a:r>
            <a:rPr lang="ro-RO" dirty="0"/>
            <a:t> </a:t>
          </a:r>
          <a:r>
            <a:rPr lang="ro-RO" dirty="0" err="1"/>
            <a:t>you</a:t>
          </a:r>
          <a:r>
            <a:rPr lang="ro-RO" dirty="0"/>
            <a:t> </a:t>
          </a:r>
          <a:r>
            <a:rPr lang="ro-RO" dirty="0" err="1"/>
            <a:t>only</a:t>
          </a:r>
          <a:r>
            <a:rPr lang="ro-RO" dirty="0"/>
            <a:t> </a:t>
          </a:r>
          <a:r>
            <a:rPr lang="ro-RO" dirty="0" err="1"/>
            <a:t>hired</a:t>
          </a:r>
          <a:r>
            <a:rPr lang="ro-RO" dirty="0"/>
            <a:t> </a:t>
          </a:r>
          <a:r>
            <a:rPr lang="ro-RO" dirty="0" err="1"/>
            <a:t>that</a:t>
          </a:r>
          <a:r>
            <a:rPr lang="ro-RO" dirty="0"/>
            <a:t> </a:t>
          </a:r>
          <a:r>
            <a:rPr lang="ro-RO" dirty="0" err="1"/>
            <a:t>man</a:t>
          </a:r>
          <a:r>
            <a:rPr lang="ro-RO" dirty="0"/>
            <a:t> </a:t>
          </a:r>
          <a:r>
            <a:rPr lang="ro-RO" dirty="0" err="1"/>
            <a:t>because</a:t>
          </a:r>
          <a:r>
            <a:rPr lang="ro-RO" dirty="0"/>
            <a:t> </a:t>
          </a:r>
          <a:r>
            <a:rPr lang="ro-RO" dirty="0" err="1"/>
            <a:t>he</a:t>
          </a:r>
          <a:r>
            <a:rPr lang="ro-RO" dirty="0"/>
            <a:t> </a:t>
          </a:r>
          <a:r>
            <a:rPr lang="ro-RO" dirty="0" err="1"/>
            <a:t>is</a:t>
          </a:r>
          <a:r>
            <a:rPr lang="ro-RO" dirty="0"/>
            <a:t> </a:t>
          </a:r>
          <a:r>
            <a:rPr lang="ro-RO" dirty="0" err="1"/>
            <a:t>handsome</a:t>
          </a:r>
          <a:r>
            <a:rPr lang="ro-RO" dirty="0"/>
            <a:t> </a:t>
          </a:r>
          <a:r>
            <a:rPr lang="ro-RO" dirty="0" err="1"/>
            <a:t>and</a:t>
          </a:r>
          <a:r>
            <a:rPr lang="ro-RO" dirty="0"/>
            <a:t> </a:t>
          </a:r>
          <a:r>
            <a:rPr lang="ro-RO" dirty="0" err="1"/>
            <a:t>you</a:t>
          </a:r>
          <a:r>
            <a:rPr lang="ro-RO" dirty="0"/>
            <a:t> </a:t>
          </a:r>
          <a:r>
            <a:rPr lang="ro-RO" dirty="0" err="1"/>
            <a:t>want</a:t>
          </a:r>
          <a:r>
            <a:rPr lang="ro-RO" dirty="0"/>
            <a:t> </a:t>
          </a:r>
          <a:r>
            <a:rPr lang="ro-RO" dirty="0" err="1"/>
            <a:t>some</a:t>
          </a:r>
          <a:r>
            <a:rPr lang="ro-RO" dirty="0"/>
            <a:t> ”</a:t>
          </a:r>
          <a:r>
            <a:rPr lang="ro-RO" dirty="0" err="1"/>
            <a:t>eye</a:t>
          </a:r>
          <a:r>
            <a:rPr lang="ro-RO" dirty="0"/>
            <a:t> </a:t>
          </a:r>
          <a:r>
            <a:rPr lang="ro-RO" dirty="0" err="1"/>
            <a:t>candy</a:t>
          </a:r>
          <a:r>
            <a:rPr lang="ro-RO" dirty="0"/>
            <a:t>” in </a:t>
          </a:r>
          <a:r>
            <a:rPr lang="ro-RO" dirty="0" err="1"/>
            <a:t>the</a:t>
          </a:r>
          <a:r>
            <a:rPr lang="ro-RO" dirty="0"/>
            <a:t> </a:t>
          </a:r>
          <a:r>
            <a:rPr lang="ro-RO" dirty="0" err="1"/>
            <a:t>office</a:t>
          </a:r>
          <a:r>
            <a:rPr lang="ro-RO" dirty="0"/>
            <a:t>. He </a:t>
          </a:r>
          <a:r>
            <a:rPr lang="ro-RO" dirty="0" err="1"/>
            <a:t>also</a:t>
          </a:r>
          <a:r>
            <a:rPr lang="ro-RO" dirty="0"/>
            <a:t> </a:t>
          </a:r>
          <a:r>
            <a:rPr lang="ro-RO" dirty="0" err="1"/>
            <a:t>mentioned</a:t>
          </a:r>
          <a:r>
            <a:rPr lang="ro-RO" dirty="0"/>
            <a:t> </a:t>
          </a:r>
          <a:r>
            <a:rPr lang="ro-RO" dirty="0" err="1"/>
            <a:t>another</a:t>
          </a:r>
          <a:r>
            <a:rPr lang="ro-RO" dirty="0"/>
            <a:t> </a:t>
          </a:r>
          <a:r>
            <a:rPr lang="ro-RO" dirty="0" err="1"/>
            <a:t>hire</a:t>
          </a:r>
          <a:r>
            <a:rPr lang="ro-RO" dirty="0"/>
            <a:t> </a:t>
          </a:r>
          <a:r>
            <a:rPr lang="ro-RO" dirty="0" err="1"/>
            <a:t>you</a:t>
          </a:r>
          <a:r>
            <a:rPr lang="ro-RO" dirty="0"/>
            <a:t> made 6 </a:t>
          </a:r>
          <a:r>
            <a:rPr lang="ro-RO" dirty="0" err="1"/>
            <a:t>months</a:t>
          </a:r>
          <a:r>
            <a:rPr lang="ro-RO" dirty="0"/>
            <a:t> </a:t>
          </a:r>
          <a:r>
            <a:rPr lang="ro-RO" dirty="0" err="1"/>
            <a:t>ago</a:t>
          </a:r>
          <a:r>
            <a:rPr lang="ro-RO" dirty="0"/>
            <a:t> as </a:t>
          </a:r>
          <a:r>
            <a:rPr lang="ro-RO" dirty="0" err="1"/>
            <a:t>being</a:t>
          </a:r>
          <a:r>
            <a:rPr lang="ro-RO" dirty="0"/>
            <a:t> </a:t>
          </a:r>
          <a:r>
            <a:rPr lang="ro-RO" dirty="0" err="1"/>
            <a:t>your</a:t>
          </a:r>
          <a:r>
            <a:rPr lang="ro-RO" dirty="0"/>
            <a:t> </a:t>
          </a:r>
          <a:r>
            <a:rPr lang="ro-RO" dirty="0" err="1"/>
            <a:t>niece</a:t>
          </a:r>
          <a:r>
            <a:rPr lang="ro-RO" dirty="0"/>
            <a:t>, </a:t>
          </a:r>
          <a:r>
            <a:rPr lang="ro-RO" dirty="0" err="1"/>
            <a:t>which</a:t>
          </a:r>
          <a:r>
            <a:rPr lang="ro-RO" dirty="0"/>
            <a:t> </a:t>
          </a:r>
          <a:r>
            <a:rPr lang="ro-RO" dirty="0" err="1"/>
            <a:t>is</a:t>
          </a:r>
          <a:r>
            <a:rPr lang="ro-RO" dirty="0"/>
            <a:t> </a:t>
          </a:r>
          <a:r>
            <a:rPr lang="ro-RO" dirty="0" err="1"/>
            <a:t>not</a:t>
          </a:r>
          <a:r>
            <a:rPr lang="ro-RO" dirty="0"/>
            <a:t> </a:t>
          </a:r>
          <a:r>
            <a:rPr lang="ro-RO" dirty="0" err="1"/>
            <a:t>true</a:t>
          </a:r>
          <a:r>
            <a:rPr lang="ro-RO" dirty="0"/>
            <a:t>. </a:t>
          </a:r>
          <a:r>
            <a:rPr lang="ro-RO" dirty="0" err="1"/>
            <a:t>How</a:t>
          </a:r>
          <a:r>
            <a:rPr lang="ro-RO" dirty="0"/>
            <a:t> do </a:t>
          </a:r>
          <a:r>
            <a:rPr lang="ro-RO" dirty="0" err="1"/>
            <a:t>you</a:t>
          </a:r>
          <a:r>
            <a:rPr lang="ro-RO" dirty="0"/>
            <a:t> </a:t>
          </a:r>
          <a:r>
            <a:rPr lang="ro-RO" dirty="0" err="1"/>
            <a:t>manage</a:t>
          </a:r>
          <a:r>
            <a:rPr lang="ro-RO" dirty="0"/>
            <a:t> </a:t>
          </a:r>
          <a:r>
            <a:rPr lang="ro-RO" dirty="0" err="1"/>
            <a:t>this</a:t>
          </a:r>
          <a:r>
            <a:rPr lang="ro-RO" dirty="0"/>
            <a:t> </a:t>
          </a:r>
          <a:r>
            <a:rPr lang="ro-RO" dirty="0" err="1"/>
            <a:t>situation</a:t>
          </a:r>
          <a:r>
            <a:rPr lang="ro-RO" dirty="0"/>
            <a:t>?</a:t>
          </a:r>
          <a:endParaRPr lang="en-US" dirty="0"/>
        </a:p>
      </dgm:t>
    </dgm:pt>
    <dgm:pt modelId="{6314B64E-667A-4DA5-8EAD-8F8ADA7F3145}" type="parTrans" cxnId="{2C58026E-7272-4072-BCAF-B5C66EB93867}">
      <dgm:prSet/>
      <dgm:spPr/>
      <dgm:t>
        <a:bodyPr/>
        <a:lstStyle/>
        <a:p>
          <a:endParaRPr lang="en-US"/>
        </a:p>
      </dgm:t>
    </dgm:pt>
    <dgm:pt modelId="{610BF4C1-0AF1-44A8-8470-20A7F327DA8D}" type="sibTrans" cxnId="{2C58026E-7272-4072-BCAF-B5C66EB93867}">
      <dgm:prSet/>
      <dgm:spPr/>
      <dgm:t>
        <a:bodyPr/>
        <a:lstStyle/>
        <a:p>
          <a:endParaRPr lang="en-US"/>
        </a:p>
      </dgm:t>
    </dgm:pt>
    <dgm:pt modelId="{A0211E62-C96E-479F-8C06-81F4CC01D946}">
      <dgm:prSet/>
      <dgm:spPr/>
      <dgm:t>
        <a:bodyPr/>
        <a:lstStyle/>
        <a:p>
          <a:r>
            <a:rPr lang="ro-RO" b="1" dirty="0"/>
            <a:t>Andrea </a:t>
          </a:r>
          <a:r>
            <a:rPr lang="ro-RO" b="0" dirty="0" err="1"/>
            <a:t>becomes</a:t>
          </a:r>
          <a:r>
            <a:rPr lang="ro-RO" b="0" dirty="0"/>
            <a:t> </a:t>
          </a:r>
          <a:r>
            <a:rPr lang="ro-RO" b="0" dirty="0" err="1"/>
            <a:t>really</a:t>
          </a:r>
          <a:r>
            <a:rPr lang="ro-RO" b="0" dirty="0"/>
            <a:t> </a:t>
          </a:r>
          <a:r>
            <a:rPr lang="ro-RO" b="0" dirty="0" err="1"/>
            <a:t>irritable</a:t>
          </a:r>
          <a:r>
            <a:rPr lang="ro-RO" b="0" dirty="0"/>
            <a:t> </a:t>
          </a:r>
          <a:r>
            <a:rPr lang="ro-RO" b="0" dirty="0" err="1"/>
            <a:t>when</a:t>
          </a:r>
          <a:r>
            <a:rPr lang="ro-RO" b="0" dirty="0"/>
            <a:t> </a:t>
          </a:r>
          <a:r>
            <a:rPr lang="ro-RO" b="0" dirty="0" err="1"/>
            <a:t>working</a:t>
          </a:r>
          <a:r>
            <a:rPr lang="ro-RO" b="0" dirty="0"/>
            <a:t> </a:t>
          </a:r>
          <a:r>
            <a:rPr lang="ro-RO" b="0" dirty="0" err="1"/>
            <a:t>under</a:t>
          </a:r>
          <a:r>
            <a:rPr lang="ro-RO" b="0" dirty="0"/>
            <a:t> </a:t>
          </a:r>
          <a:r>
            <a:rPr lang="ro-RO" b="0" dirty="0" err="1"/>
            <a:t>pressure</a:t>
          </a:r>
          <a:r>
            <a:rPr lang="ro-RO" b="0" dirty="0"/>
            <a:t>. He </a:t>
          </a:r>
          <a:r>
            <a:rPr lang="ro-RO" b="0" dirty="0" err="1"/>
            <a:t>is</a:t>
          </a:r>
          <a:r>
            <a:rPr lang="ro-RO" b="0" dirty="0"/>
            <a:t> </a:t>
          </a:r>
          <a:r>
            <a:rPr lang="ro-RO" b="0" dirty="0" err="1"/>
            <a:t>always</a:t>
          </a:r>
          <a:r>
            <a:rPr lang="ro-RO" b="0" dirty="0"/>
            <a:t> </a:t>
          </a:r>
          <a:r>
            <a:rPr lang="ro-RO" b="0" dirty="0" err="1"/>
            <a:t>able</a:t>
          </a:r>
          <a:r>
            <a:rPr lang="ro-RO" b="0" dirty="0"/>
            <a:t> </a:t>
          </a:r>
          <a:r>
            <a:rPr lang="ro-RO" b="0" dirty="0" err="1"/>
            <a:t>to</a:t>
          </a:r>
          <a:r>
            <a:rPr lang="ro-RO" b="0" dirty="0"/>
            <a:t> </a:t>
          </a:r>
          <a:r>
            <a:rPr lang="ro-RO" b="0" dirty="0" err="1"/>
            <a:t>perform</a:t>
          </a:r>
          <a:r>
            <a:rPr lang="ro-RO" b="0" dirty="0"/>
            <a:t> at </a:t>
          </a:r>
          <a:r>
            <a:rPr lang="ro-RO" b="0" dirty="0" err="1"/>
            <a:t>her</a:t>
          </a:r>
          <a:r>
            <a:rPr lang="ro-RO" b="0" dirty="0"/>
            <a:t> job, </a:t>
          </a:r>
          <a:r>
            <a:rPr lang="ro-RO" b="0" dirty="0" err="1"/>
            <a:t>even</a:t>
          </a:r>
          <a:r>
            <a:rPr lang="ro-RO" b="0" dirty="0"/>
            <a:t> </a:t>
          </a:r>
          <a:r>
            <a:rPr lang="ro-RO" b="0" dirty="0" err="1"/>
            <a:t>under</a:t>
          </a:r>
          <a:r>
            <a:rPr lang="ro-RO" b="0" dirty="0"/>
            <a:t> </a:t>
          </a:r>
          <a:r>
            <a:rPr lang="ro-RO" b="0" dirty="0" err="1"/>
            <a:t>stressful</a:t>
          </a:r>
          <a:r>
            <a:rPr lang="ro-RO" b="0" dirty="0"/>
            <a:t> </a:t>
          </a:r>
          <a:r>
            <a:rPr lang="ro-RO" b="0" dirty="0" err="1"/>
            <a:t>conditions</a:t>
          </a:r>
          <a:r>
            <a:rPr lang="ro-RO" b="0" dirty="0"/>
            <a:t>, but </a:t>
          </a:r>
          <a:r>
            <a:rPr lang="ro-RO" b="0" dirty="0" err="1"/>
            <a:t>the</a:t>
          </a:r>
          <a:r>
            <a:rPr lang="ro-RO" b="0" dirty="0"/>
            <a:t> </a:t>
          </a:r>
          <a:r>
            <a:rPr lang="ro-RO" b="0" dirty="0" err="1"/>
            <a:t>atmosphere</a:t>
          </a:r>
          <a:r>
            <a:rPr lang="ro-RO" b="0" dirty="0"/>
            <a:t> </a:t>
          </a:r>
          <a:r>
            <a:rPr lang="ro-RO" b="0" dirty="0" err="1"/>
            <a:t>she</a:t>
          </a:r>
          <a:r>
            <a:rPr lang="ro-RO" b="0" dirty="0"/>
            <a:t> </a:t>
          </a:r>
          <a:r>
            <a:rPr lang="ro-RO" b="0" dirty="0" err="1"/>
            <a:t>creates</a:t>
          </a:r>
          <a:r>
            <a:rPr lang="ro-RO" b="0" dirty="0"/>
            <a:t> in </a:t>
          </a:r>
          <a:r>
            <a:rPr lang="ro-RO" b="0" dirty="0" err="1"/>
            <a:t>the</a:t>
          </a:r>
          <a:r>
            <a:rPr lang="ro-RO" b="0" dirty="0"/>
            <a:t> </a:t>
          </a:r>
          <a:r>
            <a:rPr lang="ro-RO" b="0" dirty="0" err="1"/>
            <a:t>office</a:t>
          </a:r>
          <a:r>
            <a:rPr lang="ro-RO" b="0" dirty="0"/>
            <a:t> </a:t>
          </a:r>
          <a:r>
            <a:rPr lang="ro-RO" b="0" dirty="0" err="1"/>
            <a:t>is</a:t>
          </a:r>
          <a:r>
            <a:rPr lang="ro-RO" b="0" dirty="0"/>
            <a:t> </a:t>
          </a:r>
          <a:r>
            <a:rPr lang="ro-RO" b="0" dirty="0" err="1"/>
            <a:t>really</a:t>
          </a:r>
          <a:r>
            <a:rPr lang="ro-RO" b="0" dirty="0"/>
            <a:t> </a:t>
          </a:r>
          <a:r>
            <a:rPr lang="ro-RO" b="0" dirty="0" err="1"/>
            <a:t>difficult</a:t>
          </a:r>
          <a:r>
            <a:rPr lang="ro-RO" b="0" dirty="0"/>
            <a:t> </a:t>
          </a:r>
          <a:r>
            <a:rPr lang="ro-RO" b="0" dirty="0" err="1"/>
            <a:t>to</a:t>
          </a:r>
          <a:r>
            <a:rPr lang="ro-RO" b="0" dirty="0"/>
            <a:t> </a:t>
          </a:r>
          <a:r>
            <a:rPr lang="ro-RO" b="0" dirty="0" err="1"/>
            <a:t>handle</a:t>
          </a:r>
          <a:r>
            <a:rPr lang="ro-RO" b="0" dirty="0"/>
            <a:t>. </a:t>
          </a:r>
          <a:r>
            <a:rPr lang="ro-RO" b="0" dirty="0" err="1"/>
            <a:t>Colleagues</a:t>
          </a:r>
          <a:r>
            <a:rPr lang="ro-RO" b="0" dirty="0"/>
            <a:t> are </a:t>
          </a:r>
          <a:r>
            <a:rPr lang="ro-RO" b="0" dirty="0" err="1"/>
            <a:t>complaining</a:t>
          </a:r>
          <a:r>
            <a:rPr lang="ro-RO" b="0" dirty="0"/>
            <a:t> </a:t>
          </a:r>
          <a:r>
            <a:rPr lang="ro-RO" b="0" dirty="0" err="1"/>
            <a:t>about</a:t>
          </a:r>
          <a:r>
            <a:rPr lang="ro-RO" b="0" dirty="0"/>
            <a:t> </a:t>
          </a:r>
          <a:r>
            <a:rPr lang="ro-RO" b="0" dirty="0" err="1"/>
            <a:t>her</a:t>
          </a:r>
          <a:r>
            <a:rPr lang="ro-RO" b="0" dirty="0"/>
            <a:t> </a:t>
          </a:r>
          <a:r>
            <a:rPr lang="ro-RO" b="0" dirty="0" err="1"/>
            <a:t>behaviour</a:t>
          </a:r>
          <a:r>
            <a:rPr lang="ro-RO" b="0" dirty="0"/>
            <a:t> </a:t>
          </a:r>
          <a:r>
            <a:rPr lang="ro-RO" b="0" dirty="0" err="1"/>
            <a:t>actually</a:t>
          </a:r>
          <a:r>
            <a:rPr lang="ro-RO" b="0" dirty="0"/>
            <a:t> </a:t>
          </a:r>
          <a:r>
            <a:rPr lang="ro-RO" b="0" dirty="0" err="1"/>
            <a:t>creating</a:t>
          </a:r>
          <a:r>
            <a:rPr lang="ro-RO" b="0" dirty="0"/>
            <a:t> a </a:t>
          </a:r>
          <a:r>
            <a:rPr lang="ro-RO" b="0" dirty="0" err="1"/>
            <a:t>hostile</a:t>
          </a:r>
          <a:r>
            <a:rPr lang="ro-RO" b="0" dirty="0"/>
            <a:t> </a:t>
          </a:r>
          <a:r>
            <a:rPr lang="ro-RO" b="0" dirty="0" err="1"/>
            <a:t>working</a:t>
          </a:r>
          <a:r>
            <a:rPr lang="ro-RO" b="0" dirty="0"/>
            <a:t> </a:t>
          </a:r>
          <a:r>
            <a:rPr lang="ro-RO" b="0" dirty="0" err="1"/>
            <a:t>environment</a:t>
          </a:r>
          <a:r>
            <a:rPr lang="ro-RO" b="0" dirty="0"/>
            <a:t> for </a:t>
          </a:r>
          <a:r>
            <a:rPr lang="ro-RO" b="0" dirty="0" err="1"/>
            <a:t>them</a:t>
          </a:r>
          <a:r>
            <a:rPr lang="ro-RO" b="0" dirty="0"/>
            <a:t>. </a:t>
          </a:r>
          <a:r>
            <a:rPr lang="ro-RO" b="0" dirty="0" err="1"/>
            <a:t>How</a:t>
          </a:r>
          <a:r>
            <a:rPr lang="ro-RO" b="0" dirty="0"/>
            <a:t> do </a:t>
          </a:r>
          <a:r>
            <a:rPr lang="ro-RO" b="0" dirty="0" err="1"/>
            <a:t>you</a:t>
          </a:r>
          <a:r>
            <a:rPr lang="ro-RO" b="0" dirty="0"/>
            <a:t> </a:t>
          </a:r>
          <a:r>
            <a:rPr lang="ro-RO" b="0" dirty="0" err="1"/>
            <a:t>manage</a:t>
          </a:r>
          <a:r>
            <a:rPr lang="ro-RO" b="0" dirty="0"/>
            <a:t> </a:t>
          </a:r>
          <a:r>
            <a:rPr lang="ro-RO" b="0" dirty="0" err="1"/>
            <a:t>this</a:t>
          </a:r>
          <a:r>
            <a:rPr lang="ro-RO" b="0" dirty="0"/>
            <a:t> </a:t>
          </a:r>
          <a:r>
            <a:rPr lang="ro-RO" b="0" dirty="0" err="1"/>
            <a:t>situation</a:t>
          </a:r>
          <a:r>
            <a:rPr lang="ro-RO" b="0" dirty="0"/>
            <a:t>? </a:t>
          </a:r>
          <a:r>
            <a:rPr lang="ro-RO" b="0" dirty="0" err="1"/>
            <a:t>How</a:t>
          </a:r>
          <a:r>
            <a:rPr lang="ro-RO" b="0" dirty="0"/>
            <a:t> do </a:t>
          </a:r>
          <a:r>
            <a:rPr lang="ro-RO" b="0" dirty="0" err="1"/>
            <a:t>you</a:t>
          </a:r>
          <a:r>
            <a:rPr lang="ro-RO" b="0" dirty="0"/>
            <a:t> start </a:t>
          </a:r>
          <a:r>
            <a:rPr lang="ro-RO" b="0" dirty="0" err="1"/>
            <a:t>the</a:t>
          </a:r>
          <a:r>
            <a:rPr lang="ro-RO" b="0" dirty="0"/>
            <a:t> </a:t>
          </a:r>
          <a:r>
            <a:rPr lang="ro-RO" b="0" dirty="0" err="1"/>
            <a:t>conversation</a:t>
          </a:r>
          <a:r>
            <a:rPr lang="ro-RO" b="0" dirty="0"/>
            <a:t> </a:t>
          </a:r>
          <a:r>
            <a:rPr lang="ro-RO" b="0" dirty="0" err="1"/>
            <a:t>with</a:t>
          </a:r>
          <a:r>
            <a:rPr lang="ro-RO" b="0" dirty="0"/>
            <a:t> Andrea?</a:t>
          </a:r>
          <a:r>
            <a:rPr lang="ro-RO" dirty="0"/>
            <a:t> </a:t>
          </a:r>
          <a:endParaRPr lang="en-US" dirty="0"/>
        </a:p>
      </dgm:t>
    </dgm:pt>
    <dgm:pt modelId="{BB70E9BC-450E-44C2-B7B2-923C0B6B9650}" type="parTrans" cxnId="{FCB41045-F5D3-4888-92E8-4D4ECF206B69}">
      <dgm:prSet/>
      <dgm:spPr/>
      <dgm:t>
        <a:bodyPr/>
        <a:lstStyle/>
        <a:p>
          <a:endParaRPr lang="en-US"/>
        </a:p>
      </dgm:t>
    </dgm:pt>
    <dgm:pt modelId="{FDF1FD0C-381D-48B9-AFAA-5E7A234C47FB}" type="sibTrans" cxnId="{FCB41045-F5D3-4888-92E8-4D4ECF206B69}">
      <dgm:prSet/>
      <dgm:spPr/>
      <dgm:t>
        <a:bodyPr/>
        <a:lstStyle/>
        <a:p>
          <a:endParaRPr lang="en-US"/>
        </a:p>
      </dgm:t>
    </dgm:pt>
    <dgm:pt modelId="{F9F3C38C-B755-401F-AC10-8BA49781D88D}" type="pres">
      <dgm:prSet presAssocID="{16A41D62-CC6B-49BB-8175-CC8F9AB891CD}" presName="linear" presStyleCnt="0">
        <dgm:presLayoutVars>
          <dgm:animLvl val="lvl"/>
          <dgm:resizeHandles val="exact"/>
        </dgm:presLayoutVars>
      </dgm:prSet>
      <dgm:spPr/>
    </dgm:pt>
    <dgm:pt modelId="{907281CE-A74B-43EB-B08E-F068D37D1BF7}" type="pres">
      <dgm:prSet presAssocID="{2E7850B9-9128-4D32-9DF2-A57540F70050}" presName="parentText" presStyleLbl="node1" presStyleIdx="0" presStyleCnt="2" custLinFactY="-3354" custLinFactNeighborY="-100000">
        <dgm:presLayoutVars>
          <dgm:chMax val="0"/>
          <dgm:bulletEnabled val="1"/>
        </dgm:presLayoutVars>
      </dgm:prSet>
      <dgm:spPr/>
    </dgm:pt>
    <dgm:pt modelId="{2DA74963-62C7-420B-BADA-DEADB10CF936}" type="pres">
      <dgm:prSet presAssocID="{610BF4C1-0AF1-44A8-8470-20A7F327DA8D}" presName="spacer" presStyleCnt="0"/>
      <dgm:spPr/>
    </dgm:pt>
    <dgm:pt modelId="{5013E9E3-0852-4F41-AE89-D3125836C83D}" type="pres">
      <dgm:prSet presAssocID="{A0211E62-C96E-479F-8C06-81F4CC01D946}" presName="parentText" presStyleLbl="node1" presStyleIdx="1" presStyleCnt="2">
        <dgm:presLayoutVars>
          <dgm:chMax val="0"/>
          <dgm:bulletEnabled val="1"/>
        </dgm:presLayoutVars>
      </dgm:prSet>
      <dgm:spPr/>
    </dgm:pt>
  </dgm:ptLst>
  <dgm:cxnLst>
    <dgm:cxn modelId="{4BD43412-B177-4F6B-940B-8841D57A5464}" type="presOf" srcId="{16A41D62-CC6B-49BB-8175-CC8F9AB891CD}" destId="{F9F3C38C-B755-401F-AC10-8BA49781D88D}" srcOrd="0" destOrd="0" presId="urn:microsoft.com/office/officeart/2005/8/layout/vList2"/>
    <dgm:cxn modelId="{14B90E3E-F3C8-4A29-BFCE-8EDA5E25E4CB}" type="presOf" srcId="{A0211E62-C96E-479F-8C06-81F4CC01D946}" destId="{5013E9E3-0852-4F41-AE89-D3125836C83D}" srcOrd="0" destOrd="0" presId="urn:microsoft.com/office/officeart/2005/8/layout/vList2"/>
    <dgm:cxn modelId="{FCB41045-F5D3-4888-92E8-4D4ECF206B69}" srcId="{16A41D62-CC6B-49BB-8175-CC8F9AB891CD}" destId="{A0211E62-C96E-479F-8C06-81F4CC01D946}" srcOrd="1" destOrd="0" parTransId="{BB70E9BC-450E-44C2-B7B2-923C0B6B9650}" sibTransId="{FDF1FD0C-381D-48B9-AFAA-5E7A234C47FB}"/>
    <dgm:cxn modelId="{2C58026E-7272-4072-BCAF-B5C66EB93867}" srcId="{16A41D62-CC6B-49BB-8175-CC8F9AB891CD}" destId="{2E7850B9-9128-4D32-9DF2-A57540F70050}" srcOrd="0" destOrd="0" parTransId="{6314B64E-667A-4DA5-8EAD-8F8ADA7F3145}" sibTransId="{610BF4C1-0AF1-44A8-8470-20A7F327DA8D}"/>
    <dgm:cxn modelId="{23E715B5-CF14-4AFA-BED6-C9BE23E2ED6B}" type="presOf" srcId="{2E7850B9-9128-4D32-9DF2-A57540F70050}" destId="{907281CE-A74B-43EB-B08E-F068D37D1BF7}" srcOrd="0" destOrd="0" presId="urn:microsoft.com/office/officeart/2005/8/layout/vList2"/>
    <dgm:cxn modelId="{12FC454D-E2AB-4672-B7E6-01B15B835919}" type="presParOf" srcId="{F9F3C38C-B755-401F-AC10-8BA49781D88D}" destId="{907281CE-A74B-43EB-B08E-F068D37D1BF7}" srcOrd="0" destOrd="0" presId="urn:microsoft.com/office/officeart/2005/8/layout/vList2"/>
    <dgm:cxn modelId="{D16273BF-3A9B-4F81-8E7C-8D09E616BFC4}" type="presParOf" srcId="{F9F3C38C-B755-401F-AC10-8BA49781D88D}" destId="{2DA74963-62C7-420B-BADA-DEADB10CF936}" srcOrd="1" destOrd="0" presId="urn:microsoft.com/office/officeart/2005/8/layout/vList2"/>
    <dgm:cxn modelId="{284D3213-7B7E-4A60-A6EC-2FFCA6741DF2}" type="presParOf" srcId="{F9F3C38C-B755-401F-AC10-8BA49781D88D}" destId="{5013E9E3-0852-4F41-AE89-D3125836C83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B3A2F1-1E86-45BF-8094-E786F2CE76DD}"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38D62080-FD0B-4004-BAA9-21D92ED692B1}">
      <dgm:prSet/>
      <dgm:spPr/>
      <dgm:t>
        <a:bodyPr/>
        <a:lstStyle/>
        <a:p>
          <a:r>
            <a:rPr lang="en-US" b="0" i="0" dirty="0"/>
            <a:t>Have you heard of the Heidi/Howard experiment? Heidi Roizen is a successful Silicon Valley venture capitalist who became the subject of a study at Columbia Business School.</a:t>
          </a:r>
          <a:endParaRPr lang="en-US" dirty="0"/>
        </a:p>
      </dgm:t>
    </dgm:pt>
    <dgm:pt modelId="{13152546-1C73-4CF5-8F36-66A09A749EF7}" type="parTrans" cxnId="{0EE702DF-5155-4449-8BD8-F74DB1D3C2B4}">
      <dgm:prSet/>
      <dgm:spPr/>
      <dgm:t>
        <a:bodyPr/>
        <a:lstStyle/>
        <a:p>
          <a:endParaRPr lang="en-US"/>
        </a:p>
      </dgm:t>
    </dgm:pt>
    <dgm:pt modelId="{8735CE5F-2472-4740-A418-224B57FA975D}" type="sibTrans" cxnId="{0EE702DF-5155-4449-8BD8-F74DB1D3C2B4}">
      <dgm:prSet/>
      <dgm:spPr/>
      <dgm:t>
        <a:bodyPr/>
        <a:lstStyle/>
        <a:p>
          <a:endParaRPr lang="en-US"/>
        </a:p>
      </dgm:t>
    </dgm:pt>
    <dgm:pt modelId="{3233DCC9-13E3-49AB-B7D6-C532E5051E1F}">
      <dgm:prSet/>
      <dgm:spPr/>
      <dgm:t>
        <a:bodyPr/>
        <a:lstStyle/>
        <a:p>
          <a:r>
            <a:rPr lang="en-US" b="0" i="0" dirty="0"/>
            <a:t>Professor Frank Flynn presented half of his class with an original case study about Heidi Roizen. The second half of his class received an altered case study in which Heidi’s name was changed to “Howard”.</a:t>
          </a:r>
          <a:endParaRPr lang="en-US" dirty="0"/>
        </a:p>
      </dgm:t>
    </dgm:pt>
    <dgm:pt modelId="{D5A17F82-E64E-4DEE-95B0-81A0BF663F16}" type="parTrans" cxnId="{60E915A8-890D-47E2-A2B7-F6BEACEAADE4}">
      <dgm:prSet/>
      <dgm:spPr/>
      <dgm:t>
        <a:bodyPr/>
        <a:lstStyle/>
        <a:p>
          <a:endParaRPr lang="en-US"/>
        </a:p>
      </dgm:t>
    </dgm:pt>
    <dgm:pt modelId="{25A628BE-65BC-4AE9-8A3F-0B4DE8152C38}" type="sibTrans" cxnId="{60E915A8-890D-47E2-A2B7-F6BEACEAADE4}">
      <dgm:prSet/>
      <dgm:spPr/>
      <dgm:t>
        <a:bodyPr/>
        <a:lstStyle/>
        <a:p>
          <a:endParaRPr lang="en-US"/>
        </a:p>
      </dgm:t>
    </dgm:pt>
    <dgm:pt modelId="{52D7C5AA-C4DC-4410-872E-EA8F7B92BAD6}">
      <dgm:prSet/>
      <dgm:spPr/>
      <dgm:t>
        <a:bodyPr/>
        <a:lstStyle/>
        <a:p>
          <a:r>
            <a:rPr lang="en-US" b="0" i="0"/>
            <a:t>The students rated Howard and Heidi as equally competent, but they found Howard more likeable than Heidi. Specifically, the students who received Howard’s case study found him to be a smart and like-able leader, while the ones who received Heidi’s case study considered her to be too aggressive.</a:t>
          </a:r>
          <a:endParaRPr lang="en-US"/>
        </a:p>
      </dgm:t>
    </dgm:pt>
    <dgm:pt modelId="{F75FBCBD-BF08-4397-BCBC-815CBD912C67}" type="parTrans" cxnId="{B90965BC-4BD7-464D-A346-5428F4E9F2D9}">
      <dgm:prSet/>
      <dgm:spPr/>
      <dgm:t>
        <a:bodyPr/>
        <a:lstStyle/>
        <a:p>
          <a:endParaRPr lang="en-US"/>
        </a:p>
      </dgm:t>
    </dgm:pt>
    <dgm:pt modelId="{30AD78F5-3104-44EE-8333-3FDE7252A8C3}" type="sibTrans" cxnId="{B90965BC-4BD7-464D-A346-5428F4E9F2D9}">
      <dgm:prSet/>
      <dgm:spPr/>
      <dgm:t>
        <a:bodyPr/>
        <a:lstStyle/>
        <a:p>
          <a:endParaRPr lang="en-US"/>
        </a:p>
      </dgm:t>
    </dgm:pt>
    <dgm:pt modelId="{AD25E764-34BB-4BD0-944B-1211D7655659}" type="pres">
      <dgm:prSet presAssocID="{13B3A2F1-1E86-45BF-8094-E786F2CE76DD}" presName="Name0" presStyleCnt="0">
        <dgm:presLayoutVars>
          <dgm:dir/>
          <dgm:resizeHandles val="exact"/>
        </dgm:presLayoutVars>
      </dgm:prSet>
      <dgm:spPr/>
    </dgm:pt>
    <dgm:pt modelId="{8A5DBD6B-79E6-4CC7-B433-AB34284A573D}" type="pres">
      <dgm:prSet presAssocID="{38D62080-FD0B-4004-BAA9-21D92ED692B1}" presName="node" presStyleLbl="node1" presStyleIdx="0" presStyleCnt="3">
        <dgm:presLayoutVars>
          <dgm:bulletEnabled val="1"/>
        </dgm:presLayoutVars>
      </dgm:prSet>
      <dgm:spPr/>
    </dgm:pt>
    <dgm:pt modelId="{552D4723-893F-4D84-94A5-A14068F4F69F}" type="pres">
      <dgm:prSet presAssocID="{8735CE5F-2472-4740-A418-224B57FA975D}" presName="sibTrans" presStyleLbl="sibTrans2D1" presStyleIdx="0" presStyleCnt="2"/>
      <dgm:spPr/>
    </dgm:pt>
    <dgm:pt modelId="{F303FED0-BD63-4EA7-BC9C-F9CF82425FF8}" type="pres">
      <dgm:prSet presAssocID="{8735CE5F-2472-4740-A418-224B57FA975D}" presName="connectorText" presStyleLbl="sibTrans2D1" presStyleIdx="0" presStyleCnt="2"/>
      <dgm:spPr/>
    </dgm:pt>
    <dgm:pt modelId="{1E00C958-5B26-41C8-A6DF-CA31BCC50CDA}" type="pres">
      <dgm:prSet presAssocID="{3233DCC9-13E3-49AB-B7D6-C532E5051E1F}" presName="node" presStyleLbl="node1" presStyleIdx="1" presStyleCnt="3">
        <dgm:presLayoutVars>
          <dgm:bulletEnabled val="1"/>
        </dgm:presLayoutVars>
      </dgm:prSet>
      <dgm:spPr/>
    </dgm:pt>
    <dgm:pt modelId="{B5496010-CD4D-4C38-BDD3-B99BA9F7D84B}" type="pres">
      <dgm:prSet presAssocID="{25A628BE-65BC-4AE9-8A3F-0B4DE8152C38}" presName="sibTrans" presStyleLbl="sibTrans2D1" presStyleIdx="1" presStyleCnt="2"/>
      <dgm:spPr/>
    </dgm:pt>
    <dgm:pt modelId="{2CB7F0E9-9E97-444A-A25C-7DAEA9B337EC}" type="pres">
      <dgm:prSet presAssocID="{25A628BE-65BC-4AE9-8A3F-0B4DE8152C38}" presName="connectorText" presStyleLbl="sibTrans2D1" presStyleIdx="1" presStyleCnt="2"/>
      <dgm:spPr/>
    </dgm:pt>
    <dgm:pt modelId="{5A94F123-C973-4989-8837-E8AA4736F94E}" type="pres">
      <dgm:prSet presAssocID="{52D7C5AA-C4DC-4410-872E-EA8F7B92BAD6}" presName="node" presStyleLbl="node1" presStyleIdx="2" presStyleCnt="3">
        <dgm:presLayoutVars>
          <dgm:bulletEnabled val="1"/>
        </dgm:presLayoutVars>
      </dgm:prSet>
      <dgm:spPr/>
    </dgm:pt>
  </dgm:ptLst>
  <dgm:cxnLst>
    <dgm:cxn modelId="{BD81E409-DC8E-4979-9B15-633F3FAD7BEB}" type="presOf" srcId="{8735CE5F-2472-4740-A418-224B57FA975D}" destId="{F303FED0-BD63-4EA7-BC9C-F9CF82425FF8}" srcOrd="1" destOrd="0" presId="urn:microsoft.com/office/officeart/2005/8/layout/process1"/>
    <dgm:cxn modelId="{FD8AE51A-2DF8-4312-8171-AA664594360C}" type="presOf" srcId="{3233DCC9-13E3-49AB-B7D6-C532E5051E1F}" destId="{1E00C958-5B26-41C8-A6DF-CA31BCC50CDA}" srcOrd="0" destOrd="0" presId="urn:microsoft.com/office/officeart/2005/8/layout/process1"/>
    <dgm:cxn modelId="{F39D3538-5EBF-49D2-AD53-469F65F13EE8}" type="presOf" srcId="{25A628BE-65BC-4AE9-8A3F-0B4DE8152C38}" destId="{B5496010-CD4D-4C38-BDD3-B99BA9F7D84B}" srcOrd="0" destOrd="0" presId="urn:microsoft.com/office/officeart/2005/8/layout/process1"/>
    <dgm:cxn modelId="{9AA4383A-91CC-4913-B1E4-602B5FB2C972}" type="presOf" srcId="{52D7C5AA-C4DC-4410-872E-EA8F7B92BAD6}" destId="{5A94F123-C973-4989-8837-E8AA4736F94E}" srcOrd="0" destOrd="0" presId="urn:microsoft.com/office/officeart/2005/8/layout/process1"/>
    <dgm:cxn modelId="{A32A4C79-7838-4C2F-A2B7-18E6802823B7}" type="presOf" srcId="{38D62080-FD0B-4004-BAA9-21D92ED692B1}" destId="{8A5DBD6B-79E6-4CC7-B433-AB34284A573D}" srcOrd="0" destOrd="0" presId="urn:microsoft.com/office/officeart/2005/8/layout/process1"/>
    <dgm:cxn modelId="{60E915A8-890D-47E2-A2B7-F6BEACEAADE4}" srcId="{13B3A2F1-1E86-45BF-8094-E786F2CE76DD}" destId="{3233DCC9-13E3-49AB-B7D6-C532E5051E1F}" srcOrd="1" destOrd="0" parTransId="{D5A17F82-E64E-4DEE-95B0-81A0BF663F16}" sibTransId="{25A628BE-65BC-4AE9-8A3F-0B4DE8152C38}"/>
    <dgm:cxn modelId="{8E7224B5-29B6-45C6-A97A-435FF9FB241A}" type="presOf" srcId="{13B3A2F1-1E86-45BF-8094-E786F2CE76DD}" destId="{AD25E764-34BB-4BD0-944B-1211D7655659}" srcOrd="0" destOrd="0" presId="urn:microsoft.com/office/officeart/2005/8/layout/process1"/>
    <dgm:cxn modelId="{B90965BC-4BD7-464D-A346-5428F4E9F2D9}" srcId="{13B3A2F1-1E86-45BF-8094-E786F2CE76DD}" destId="{52D7C5AA-C4DC-4410-872E-EA8F7B92BAD6}" srcOrd="2" destOrd="0" parTransId="{F75FBCBD-BF08-4397-BCBC-815CBD912C67}" sibTransId="{30AD78F5-3104-44EE-8333-3FDE7252A8C3}"/>
    <dgm:cxn modelId="{0EE702DF-5155-4449-8BD8-F74DB1D3C2B4}" srcId="{13B3A2F1-1E86-45BF-8094-E786F2CE76DD}" destId="{38D62080-FD0B-4004-BAA9-21D92ED692B1}" srcOrd="0" destOrd="0" parTransId="{13152546-1C73-4CF5-8F36-66A09A749EF7}" sibTransId="{8735CE5F-2472-4740-A418-224B57FA975D}"/>
    <dgm:cxn modelId="{754957FA-3D09-45FC-8005-494B1BB6FF24}" type="presOf" srcId="{25A628BE-65BC-4AE9-8A3F-0B4DE8152C38}" destId="{2CB7F0E9-9E97-444A-A25C-7DAEA9B337EC}" srcOrd="1" destOrd="0" presId="urn:microsoft.com/office/officeart/2005/8/layout/process1"/>
    <dgm:cxn modelId="{01B401FC-AD65-4DC6-8F42-D46D9CE2B67E}" type="presOf" srcId="{8735CE5F-2472-4740-A418-224B57FA975D}" destId="{552D4723-893F-4D84-94A5-A14068F4F69F}" srcOrd="0" destOrd="0" presId="urn:microsoft.com/office/officeart/2005/8/layout/process1"/>
    <dgm:cxn modelId="{9BC4DD71-CA41-4ED0-8385-3C35C24E9397}" type="presParOf" srcId="{AD25E764-34BB-4BD0-944B-1211D7655659}" destId="{8A5DBD6B-79E6-4CC7-B433-AB34284A573D}" srcOrd="0" destOrd="0" presId="urn:microsoft.com/office/officeart/2005/8/layout/process1"/>
    <dgm:cxn modelId="{B7F83705-DA7F-4348-99F8-C327295E5620}" type="presParOf" srcId="{AD25E764-34BB-4BD0-944B-1211D7655659}" destId="{552D4723-893F-4D84-94A5-A14068F4F69F}" srcOrd="1" destOrd="0" presId="urn:microsoft.com/office/officeart/2005/8/layout/process1"/>
    <dgm:cxn modelId="{536C1FED-72DC-4ACA-A350-07C81B41ABD0}" type="presParOf" srcId="{552D4723-893F-4D84-94A5-A14068F4F69F}" destId="{F303FED0-BD63-4EA7-BC9C-F9CF82425FF8}" srcOrd="0" destOrd="0" presId="urn:microsoft.com/office/officeart/2005/8/layout/process1"/>
    <dgm:cxn modelId="{640DEEBE-9F80-41DD-AB43-DABBD0467374}" type="presParOf" srcId="{AD25E764-34BB-4BD0-944B-1211D7655659}" destId="{1E00C958-5B26-41C8-A6DF-CA31BCC50CDA}" srcOrd="2" destOrd="0" presId="urn:microsoft.com/office/officeart/2005/8/layout/process1"/>
    <dgm:cxn modelId="{B5E78BFC-D3A7-4D68-95CB-0C3207AB486C}" type="presParOf" srcId="{AD25E764-34BB-4BD0-944B-1211D7655659}" destId="{B5496010-CD4D-4C38-BDD3-B99BA9F7D84B}" srcOrd="3" destOrd="0" presId="urn:microsoft.com/office/officeart/2005/8/layout/process1"/>
    <dgm:cxn modelId="{C398A587-0995-4347-A06E-D2285A63B56C}" type="presParOf" srcId="{B5496010-CD4D-4C38-BDD3-B99BA9F7D84B}" destId="{2CB7F0E9-9E97-444A-A25C-7DAEA9B337EC}" srcOrd="0" destOrd="0" presId="urn:microsoft.com/office/officeart/2005/8/layout/process1"/>
    <dgm:cxn modelId="{09FEC188-6D26-4ED3-A5B4-F27D36F3EAA1}" type="presParOf" srcId="{AD25E764-34BB-4BD0-944B-1211D7655659}" destId="{5A94F123-C973-4989-8837-E8AA4736F94E}"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77B8F8-EC38-45A2-9523-023DFD9F10AE}"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4DFF3BC6-8AC6-477E-94AB-0740BB7F388A}">
      <dgm:prSet/>
      <dgm:spPr/>
      <dgm:t>
        <a:bodyPr/>
        <a:lstStyle/>
        <a:p>
          <a:r>
            <a:rPr lang="ro-RO"/>
            <a:t>Education concerning gender stereotyping, gender roles and gender equality would be the most beneficial if it started early. </a:t>
          </a:r>
          <a:endParaRPr lang="en-US"/>
        </a:p>
      </dgm:t>
    </dgm:pt>
    <dgm:pt modelId="{7CD1655A-C9A9-41AF-9E06-8B64C642BE6F}" type="parTrans" cxnId="{FA1B2909-D167-4226-9F80-E867F80974A2}">
      <dgm:prSet/>
      <dgm:spPr/>
      <dgm:t>
        <a:bodyPr/>
        <a:lstStyle/>
        <a:p>
          <a:endParaRPr lang="en-US"/>
        </a:p>
      </dgm:t>
    </dgm:pt>
    <dgm:pt modelId="{46233C92-B083-4887-A4E7-DB036C43F798}" type="sibTrans" cxnId="{FA1B2909-D167-4226-9F80-E867F80974A2}">
      <dgm:prSet/>
      <dgm:spPr/>
      <dgm:t>
        <a:bodyPr/>
        <a:lstStyle/>
        <a:p>
          <a:endParaRPr lang="en-US"/>
        </a:p>
      </dgm:t>
    </dgm:pt>
    <dgm:pt modelId="{A0154112-878B-45CC-B443-BD0F88B2FAE8}">
      <dgm:prSet/>
      <dgm:spPr/>
      <dgm:t>
        <a:bodyPr/>
        <a:lstStyle/>
        <a:p>
          <a:r>
            <a:rPr lang="ro-RO"/>
            <a:t>It would allow more persons, both women and men, to develop their skills to the highest of their potential; it would also allow them to access different types of experiences that would support their development as a whole. </a:t>
          </a:r>
          <a:endParaRPr lang="en-US"/>
        </a:p>
      </dgm:t>
    </dgm:pt>
    <dgm:pt modelId="{656106BD-659C-4794-94B4-1AF3370B7460}" type="parTrans" cxnId="{6F250D88-BABF-4995-BBEA-FD105BA52344}">
      <dgm:prSet/>
      <dgm:spPr/>
      <dgm:t>
        <a:bodyPr/>
        <a:lstStyle/>
        <a:p>
          <a:endParaRPr lang="en-US"/>
        </a:p>
      </dgm:t>
    </dgm:pt>
    <dgm:pt modelId="{DA9E5458-5B49-4819-A7A3-E0DC8B3A124A}" type="sibTrans" cxnId="{6F250D88-BABF-4995-BBEA-FD105BA52344}">
      <dgm:prSet/>
      <dgm:spPr/>
      <dgm:t>
        <a:bodyPr/>
        <a:lstStyle/>
        <a:p>
          <a:endParaRPr lang="en-US"/>
        </a:p>
      </dgm:t>
    </dgm:pt>
    <dgm:pt modelId="{E2494B32-99E4-43D7-A64B-5577B6ED9165}">
      <dgm:prSet/>
      <dgm:spPr/>
      <dgm:t>
        <a:bodyPr/>
        <a:lstStyle/>
        <a:p>
          <a:r>
            <a:rPr lang="ro-RO"/>
            <a:t>Both women and men can benefit from a business environment that is less impacted by prejudice, stereotyping and bias. </a:t>
          </a:r>
          <a:endParaRPr lang="en-US"/>
        </a:p>
      </dgm:t>
    </dgm:pt>
    <dgm:pt modelId="{A4601AD8-7154-46FD-98D9-70E042D3A79B}" type="parTrans" cxnId="{D479CAD9-97D0-4D84-94C7-7FCF4E21ECBA}">
      <dgm:prSet/>
      <dgm:spPr/>
      <dgm:t>
        <a:bodyPr/>
        <a:lstStyle/>
        <a:p>
          <a:endParaRPr lang="en-US"/>
        </a:p>
      </dgm:t>
    </dgm:pt>
    <dgm:pt modelId="{94E4CC19-E74E-4A6C-AADC-9AF259F8A855}" type="sibTrans" cxnId="{D479CAD9-97D0-4D84-94C7-7FCF4E21ECBA}">
      <dgm:prSet/>
      <dgm:spPr/>
      <dgm:t>
        <a:bodyPr/>
        <a:lstStyle/>
        <a:p>
          <a:endParaRPr lang="en-US"/>
        </a:p>
      </dgm:t>
    </dgm:pt>
    <dgm:pt modelId="{74A69641-EC00-4F79-8EC6-3DE4F221B9E3}">
      <dgm:prSet/>
      <dgm:spPr/>
      <dgm:t>
        <a:bodyPr/>
        <a:lstStyle/>
        <a:p>
          <a:r>
            <a:rPr lang="ro-RO"/>
            <a:t>Diverse teams mean added value and performance and it creates higher growth and development opportunities.</a:t>
          </a:r>
          <a:endParaRPr lang="en-US"/>
        </a:p>
      </dgm:t>
    </dgm:pt>
    <dgm:pt modelId="{88131A4A-4BCB-4C69-8231-2D752166F0D1}" type="parTrans" cxnId="{DA129FC1-BF99-4819-BF99-77DE8B280343}">
      <dgm:prSet/>
      <dgm:spPr/>
      <dgm:t>
        <a:bodyPr/>
        <a:lstStyle/>
        <a:p>
          <a:endParaRPr lang="en-US"/>
        </a:p>
      </dgm:t>
    </dgm:pt>
    <dgm:pt modelId="{C73C89C7-54E2-4501-AEE8-1B6DF799F995}" type="sibTrans" cxnId="{DA129FC1-BF99-4819-BF99-77DE8B280343}">
      <dgm:prSet/>
      <dgm:spPr/>
      <dgm:t>
        <a:bodyPr/>
        <a:lstStyle/>
        <a:p>
          <a:endParaRPr lang="en-US"/>
        </a:p>
      </dgm:t>
    </dgm:pt>
    <dgm:pt modelId="{BDAEB20C-9E28-4E9B-859C-EEDF612C264D}" type="pres">
      <dgm:prSet presAssocID="{E977B8F8-EC38-45A2-9523-023DFD9F10AE}" presName="diagram" presStyleCnt="0">
        <dgm:presLayoutVars>
          <dgm:dir/>
          <dgm:resizeHandles val="exact"/>
        </dgm:presLayoutVars>
      </dgm:prSet>
      <dgm:spPr/>
    </dgm:pt>
    <dgm:pt modelId="{9D4C528A-7EC3-4E14-93EE-24569F420EA9}" type="pres">
      <dgm:prSet presAssocID="{4DFF3BC6-8AC6-477E-94AB-0740BB7F388A}" presName="node" presStyleLbl="node1" presStyleIdx="0" presStyleCnt="4">
        <dgm:presLayoutVars>
          <dgm:bulletEnabled val="1"/>
        </dgm:presLayoutVars>
      </dgm:prSet>
      <dgm:spPr/>
    </dgm:pt>
    <dgm:pt modelId="{5FE108BD-2CA4-4595-96DA-77970D7667DA}" type="pres">
      <dgm:prSet presAssocID="{46233C92-B083-4887-A4E7-DB036C43F798}" presName="sibTrans" presStyleCnt="0"/>
      <dgm:spPr/>
    </dgm:pt>
    <dgm:pt modelId="{2786E8FA-3E47-4734-BED7-9E17070C7436}" type="pres">
      <dgm:prSet presAssocID="{A0154112-878B-45CC-B443-BD0F88B2FAE8}" presName="node" presStyleLbl="node1" presStyleIdx="1" presStyleCnt="4">
        <dgm:presLayoutVars>
          <dgm:bulletEnabled val="1"/>
        </dgm:presLayoutVars>
      </dgm:prSet>
      <dgm:spPr/>
    </dgm:pt>
    <dgm:pt modelId="{41DEAF37-19CE-441F-8339-0E3AEBE3F778}" type="pres">
      <dgm:prSet presAssocID="{DA9E5458-5B49-4819-A7A3-E0DC8B3A124A}" presName="sibTrans" presStyleCnt="0"/>
      <dgm:spPr/>
    </dgm:pt>
    <dgm:pt modelId="{3C19614A-72EC-4383-B4B6-10761C1A40F7}" type="pres">
      <dgm:prSet presAssocID="{E2494B32-99E4-43D7-A64B-5577B6ED9165}" presName="node" presStyleLbl="node1" presStyleIdx="2" presStyleCnt="4">
        <dgm:presLayoutVars>
          <dgm:bulletEnabled val="1"/>
        </dgm:presLayoutVars>
      </dgm:prSet>
      <dgm:spPr/>
    </dgm:pt>
    <dgm:pt modelId="{3BCC8EA3-7E86-43C1-B3D9-F7EC8C7F29A9}" type="pres">
      <dgm:prSet presAssocID="{94E4CC19-E74E-4A6C-AADC-9AF259F8A855}" presName="sibTrans" presStyleCnt="0"/>
      <dgm:spPr/>
    </dgm:pt>
    <dgm:pt modelId="{7490863B-736F-4A6C-9D00-41F5931F6183}" type="pres">
      <dgm:prSet presAssocID="{74A69641-EC00-4F79-8EC6-3DE4F221B9E3}" presName="node" presStyleLbl="node1" presStyleIdx="3" presStyleCnt="4">
        <dgm:presLayoutVars>
          <dgm:bulletEnabled val="1"/>
        </dgm:presLayoutVars>
      </dgm:prSet>
      <dgm:spPr/>
    </dgm:pt>
  </dgm:ptLst>
  <dgm:cxnLst>
    <dgm:cxn modelId="{F1553B03-81FF-43ED-94DA-D14529067015}" type="presOf" srcId="{A0154112-878B-45CC-B443-BD0F88B2FAE8}" destId="{2786E8FA-3E47-4734-BED7-9E17070C7436}" srcOrd="0" destOrd="0" presId="urn:microsoft.com/office/officeart/2005/8/layout/default"/>
    <dgm:cxn modelId="{FA1B2909-D167-4226-9F80-E867F80974A2}" srcId="{E977B8F8-EC38-45A2-9523-023DFD9F10AE}" destId="{4DFF3BC6-8AC6-477E-94AB-0740BB7F388A}" srcOrd="0" destOrd="0" parTransId="{7CD1655A-C9A9-41AF-9E06-8B64C642BE6F}" sibTransId="{46233C92-B083-4887-A4E7-DB036C43F798}"/>
    <dgm:cxn modelId="{6F250D88-BABF-4995-BBEA-FD105BA52344}" srcId="{E977B8F8-EC38-45A2-9523-023DFD9F10AE}" destId="{A0154112-878B-45CC-B443-BD0F88B2FAE8}" srcOrd="1" destOrd="0" parTransId="{656106BD-659C-4794-94B4-1AF3370B7460}" sibTransId="{DA9E5458-5B49-4819-A7A3-E0DC8B3A124A}"/>
    <dgm:cxn modelId="{89D801AA-2A3A-4D38-BC1C-4E1BC4E05540}" type="presOf" srcId="{4DFF3BC6-8AC6-477E-94AB-0740BB7F388A}" destId="{9D4C528A-7EC3-4E14-93EE-24569F420EA9}" srcOrd="0" destOrd="0" presId="urn:microsoft.com/office/officeart/2005/8/layout/default"/>
    <dgm:cxn modelId="{09F599BA-AC23-4E3F-A485-2EBC879B4F43}" type="presOf" srcId="{74A69641-EC00-4F79-8EC6-3DE4F221B9E3}" destId="{7490863B-736F-4A6C-9D00-41F5931F6183}" srcOrd="0" destOrd="0" presId="urn:microsoft.com/office/officeart/2005/8/layout/default"/>
    <dgm:cxn modelId="{3A0288BC-88B9-4D71-BB3F-63B94652BDA1}" type="presOf" srcId="{E2494B32-99E4-43D7-A64B-5577B6ED9165}" destId="{3C19614A-72EC-4383-B4B6-10761C1A40F7}" srcOrd="0" destOrd="0" presId="urn:microsoft.com/office/officeart/2005/8/layout/default"/>
    <dgm:cxn modelId="{DA129FC1-BF99-4819-BF99-77DE8B280343}" srcId="{E977B8F8-EC38-45A2-9523-023DFD9F10AE}" destId="{74A69641-EC00-4F79-8EC6-3DE4F221B9E3}" srcOrd="3" destOrd="0" parTransId="{88131A4A-4BCB-4C69-8231-2D752166F0D1}" sibTransId="{C73C89C7-54E2-4501-AEE8-1B6DF799F995}"/>
    <dgm:cxn modelId="{D479CAD9-97D0-4D84-94C7-7FCF4E21ECBA}" srcId="{E977B8F8-EC38-45A2-9523-023DFD9F10AE}" destId="{E2494B32-99E4-43D7-A64B-5577B6ED9165}" srcOrd="2" destOrd="0" parTransId="{A4601AD8-7154-46FD-98D9-70E042D3A79B}" sibTransId="{94E4CC19-E74E-4A6C-AADC-9AF259F8A855}"/>
    <dgm:cxn modelId="{022AE1DD-F8AA-4109-9651-2C02FCE7E96C}" type="presOf" srcId="{E977B8F8-EC38-45A2-9523-023DFD9F10AE}" destId="{BDAEB20C-9E28-4E9B-859C-EEDF612C264D}" srcOrd="0" destOrd="0" presId="urn:microsoft.com/office/officeart/2005/8/layout/default"/>
    <dgm:cxn modelId="{9F0D5359-A95E-4975-BC68-24132252B1CB}" type="presParOf" srcId="{BDAEB20C-9E28-4E9B-859C-EEDF612C264D}" destId="{9D4C528A-7EC3-4E14-93EE-24569F420EA9}" srcOrd="0" destOrd="0" presId="urn:microsoft.com/office/officeart/2005/8/layout/default"/>
    <dgm:cxn modelId="{984EA293-3CC6-44A7-BA23-CBC888965B8F}" type="presParOf" srcId="{BDAEB20C-9E28-4E9B-859C-EEDF612C264D}" destId="{5FE108BD-2CA4-4595-96DA-77970D7667DA}" srcOrd="1" destOrd="0" presId="urn:microsoft.com/office/officeart/2005/8/layout/default"/>
    <dgm:cxn modelId="{2FF9DCA6-525F-49BF-9EBE-B9D9CCDFF5CA}" type="presParOf" srcId="{BDAEB20C-9E28-4E9B-859C-EEDF612C264D}" destId="{2786E8FA-3E47-4734-BED7-9E17070C7436}" srcOrd="2" destOrd="0" presId="urn:microsoft.com/office/officeart/2005/8/layout/default"/>
    <dgm:cxn modelId="{A61A6BE9-F9FA-4040-B009-5E1E19ECDBC9}" type="presParOf" srcId="{BDAEB20C-9E28-4E9B-859C-EEDF612C264D}" destId="{41DEAF37-19CE-441F-8339-0E3AEBE3F778}" srcOrd="3" destOrd="0" presId="urn:microsoft.com/office/officeart/2005/8/layout/default"/>
    <dgm:cxn modelId="{B1BA2A35-9388-42A5-A79D-A01176F23544}" type="presParOf" srcId="{BDAEB20C-9E28-4E9B-859C-EEDF612C264D}" destId="{3C19614A-72EC-4383-B4B6-10761C1A40F7}" srcOrd="4" destOrd="0" presId="urn:microsoft.com/office/officeart/2005/8/layout/default"/>
    <dgm:cxn modelId="{45D7ACB8-80DA-41E2-84D1-5112526F47D8}" type="presParOf" srcId="{BDAEB20C-9E28-4E9B-859C-EEDF612C264D}" destId="{3BCC8EA3-7E86-43C1-B3D9-F7EC8C7F29A9}" srcOrd="5" destOrd="0" presId="urn:microsoft.com/office/officeart/2005/8/layout/default"/>
    <dgm:cxn modelId="{D15783DE-5A62-47C8-9051-B408FA1C4EDE}" type="presParOf" srcId="{BDAEB20C-9E28-4E9B-859C-EEDF612C264D}" destId="{7490863B-736F-4A6C-9D00-41F5931F618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47FCA5-48CB-4755-9CB8-C237C4ECD7A1}"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D195F7E9-AADD-4098-BD18-7D5728D1E9EE}">
      <dgm:prSet/>
      <dgm:spPr/>
      <dgm:t>
        <a:bodyPr/>
        <a:lstStyle/>
        <a:p>
          <a:r>
            <a:rPr lang="ro-RO"/>
            <a:t>Imposes very high standards </a:t>
          </a:r>
          <a:endParaRPr lang="en-US"/>
        </a:p>
      </dgm:t>
    </dgm:pt>
    <dgm:pt modelId="{B7792268-5684-450D-936D-0AA0AE968A16}" type="parTrans" cxnId="{D3C956E7-E8DC-43B0-8EB2-E31D831F1836}">
      <dgm:prSet/>
      <dgm:spPr/>
      <dgm:t>
        <a:bodyPr/>
        <a:lstStyle/>
        <a:p>
          <a:endParaRPr lang="en-US"/>
        </a:p>
      </dgm:t>
    </dgm:pt>
    <dgm:pt modelId="{27EE7CFD-A834-4844-BFC3-B57ABBCBB54D}" type="sibTrans" cxnId="{D3C956E7-E8DC-43B0-8EB2-E31D831F1836}">
      <dgm:prSet/>
      <dgm:spPr/>
      <dgm:t>
        <a:bodyPr/>
        <a:lstStyle/>
        <a:p>
          <a:endParaRPr lang="en-US"/>
        </a:p>
      </dgm:t>
    </dgm:pt>
    <dgm:pt modelId="{1C6F2A26-E387-459B-8C72-9B7B0E81CB00}">
      <dgm:prSet/>
      <dgm:spPr/>
      <dgm:t>
        <a:bodyPr/>
        <a:lstStyle/>
        <a:p>
          <a:r>
            <a:rPr lang="ro-RO"/>
            <a:t>Displays high levels of control</a:t>
          </a:r>
          <a:endParaRPr lang="en-US"/>
        </a:p>
      </dgm:t>
    </dgm:pt>
    <dgm:pt modelId="{EC8AFA9D-81EC-4240-B4D5-B601EA6FFD50}" type="parTrans" cxnId="{709D81D3-39E7-41C0-A14A-5EB2929D1AFA}">
      <dgm:prSet/>
      <dgm:spPr/>
      <dgm:t>
        <a:bodyPr/>
        <a:lstStyle/>
        <a:p>
          <a:endParaRPr lang="en-US"/>
        </a:p>
      </dgm:t>
    </dgm:pt>
    <dgm:pt modelId="{A1C505A4-1EDE-4118-AB21-11D03A88211B}" type="sibTrans" cxnId="{709D81D3-39E7-41C0-A14A-5EB2929D1AFA}">
      <dgm:prSet/>
      <dgm:spPr/>
      <dgm:t>
        <a:bodyPr/>
        <a:lstStyle/>
        <a:p>
          <a:endParaRPr lang="en-US"/>
        </a:p>
      </dgm:t>
    </dgm:pt>
    <dgm:pt modelId="{32922A39-344D-448E-8582-F9AFD0523942}">
      <dgm:prSet/>
      <dgm:spPr/>
      <dgm:t>
        <a:bodyPr/>
        <a:lstStyle/>
        <a:p>
          <a:r>
            <a:rPr lang="ro-RO"/>
            <a:t>Intervines in solving tasks, micromanages the work of people</a:t>
          </a:r>
          <a:endParaRPr lang="en-US"/>
        </a:p>
      </dgm:t>
    </dgm:pt>
    <dgm:pt modelId="{97A55DFE-A4EC-4A87-A3F0-2C33A4F98A0C}" type="parTrans" cxnId="{96135849-E65C-4085-A71B-6B9870CD685F}">
      <dgm:prSet/>
      <dgm:spPr/>
      <dgm:t>
        <a:bodyPr/>
        <a:lstStyle/>
        <a:p>
          <a:endParaRPr lang="en-US"/>
        </a:p>
      </dgm:t>
    </dgm:pt>
    <dgm:pt modelId="{BCBD2DF3-C56D-4ECF-AE86-2D1428C19EC3}" type="sibTrans" cxnId="{96135849-E65C-4085-A71B-6B9870CD685F}">
      <dgm:prSet/>
      <dgm:spPr/>
      <dgm:t>
        <a:bodyPr/>
        <a:lstStyle/>
        <a:p>
          <a:endParaRPr lang="en-US"/>
        </a:p>
      </dgm:t>
    </dgm:pt>
    <dgm:pt modelId="{8FD0D2C8-D162-488D-9FCF-D97A662FEE34}">
      <dgm:prSet/>
      <dgm:spPr/>
      <dgm:t>
        <a:bodyPr/>
        <a:lstStyle/>
        <a:p>
          <a:r>
            <a:rPr lang="ro-RO"/>
            <a:t>Needs to feel needed</a:t>
          </a:r>
          <a:endParaRPr lang="en-US"/>
        </a:p>
      </dgm:t>
    </dgm:pt>
    <dgm:pt modelId="{CFC75504-A4A3-4970-B0B3-9DBF65B2633B}" type="parTrans" cxnId="{C6C2452F-E672-4EDB-A3A8-498149DE4E18}">
      <dgm:prSet/>
      <dgm:spPr/>
      <dgm:t>
        <a:bodyPr/>
        <a:lstStyle/>
        <a:p>
          <a:endParaRPr lang="en-US"/>
        </a:p>
      </dgm:t>
    </dgm:pt>
    <dgm:pt modelId="{79B8645D-1CDD-440B-9D38-EAED5ABADEA9}" type="sibTrans" cxnId="{C6C2452F-E672-4EDB-A3A8-498149DE4E18}">
      <dgm:prSet/>
      <dgm:spPr/>
      <dgm:t>
        <a:bodyPr/>
        <a:lstStyle/>
        <a:p>
          <a:endParaRPr lang="en-US"/>
        </a:p>
      </dgm:t>
    </dgm:pt>
    <dgm:pt modelId="{33CC93EE-7366-4E5F-B608-DF59E8E37B54}">
      <dgm:prSet/>
      <dgm:spPr/>
      <dgm:t>
        <a:bodyPr/>
        <a:lstStyle/>
        <a:p>
          <a:r>
            <a:rPr lang="ro-RO"/>
            <a:t>Likes to be heard and seen</a:t>
          </a:r>
          <a:endParaRPr lang="en-US"/>
        </a:p>
      </dgm:t>
    </dgm:pt>
    <dgm:pt modelId="{2F70686B-EBC8-418B-8805-86AA6A0A2626}" type="parTrans" cxnId="{0B8CF547-0ECB-408F-9C61-D29A235D208A}">
      <dgm:prSet/>
      <dgm:spPr/>
      <dgm:t>
        <a:bodyPr/>
        <a:lstStyle/>
        <a:p>
          <a:endParaRPr lang="en-US"/>
        </a:p>
      </dgm:t>
    </dgm:pt>
    <dgm:pt modelId="{73C8F600-8DD3-470B-8F1F-92E07E081107}" type="sibTrans" cxnId="{0B8CF547-0ECB-408F-9C61-D29A235D208A}">
      <dgm:prSet/>
      <dgm:spPr/>
      <dgm:t>
        <a:bodyPr/>
        <a:lstStyle/>
        <a:p>
          <a:endParaRPr lang="en-US"/>
        </a:p>
      </dgm:t>
    </dgm:pt>
    <dgm:pt modelId="{3198E8B6-6231-4A58-9FD8-1B77C638E097}">
      <dgm:prSet/>
      <dgm:spPr/>
      <dgm:t>
        <a:bodyPr/>
        <a:lstStyle/>
        <a:p>
          <a:r>
            <a:rPr lang="ro-RO"/>
            <a:t>Appreciates structure and clarity, as well as respecting deadlines</a:t>
          </a:r>
          <a:endParaRPr lang="en-US"/>
        </a:p>
      </dgm:t>
    </dgm:pt>
    <dgm:pt modelId="{30ACF19E-4CB5-462C-B020-92811A0282D1}" type="parTrans" cxnId="{CB335B19-A85B-4EB3-990D-07B37C153312}">
      <dgm:prSet/>
      <dgm:spPr/>
      <dgm:t>
        <a:bodyPr/>
        <a:lstStyle/>
        <a:p>
          <a:endParaRPr lang="en-US"/>
        </a:p>
      </dgm:t>
    </dgm:pt>
    <dgm:pt modelId="{DF9EF07A-C6D7-46B9-A640-E6AB08D9427F}" type="sibTrans" cxnId="{CB335B19-A85B-4EB3-990D-07B37C153312}">
      <dgm:prSet/>
      <dgm:spPr/>
      <dgm:t>
        <a:bodyPr/>
        <a:lstStyle/>
        <a:p>
          <a:endParaRPr lang="en-US"/>
        </a:p>
      </dgm:t>
    </dgm:pt>
    <dgm:pt modelId="{2FD5F2C4-3B19-4D9F-83CF-DF7FF6828514}">
      <dgm:prSet/>
      <dgm:spPr/>
      <dgm:t>
        <a:bodyPr/>
        <a:lstStyle/>
        <a:p>
          <a:r>
            <a:rPr lang="ro-RO"/>
            <a:t>Makes decisions quickly</a:t>
          </a:r>
          <a:endParaRPr lang="en-US"/>
        </a:p>
      </dgm:t>
    </dgm:pt>
    <dgm:pt modelId="{85CEA9A7-3B62-4AD5-B305-40B9DB46926D}" type="parTrans" cxnId="{E467F13A-2780-4CC6-88ED-B39DBC45D147}">
      <dgm:prSet/>
      <dgm:spPr/>
      <dgm:t>
        <a:bodyPr/>
        <a:lstStyle/>
        <a:p>
          <a:endParaRPr lang="en-US"/>
        </a:p>
      </dgm:t>
    </dgm:pt>
    <dgm:pt modelId="{643F8475-A01F-4F6B-8EA2-81ED75F0A355}" type="sibTrans" cxnId="{E467F13A-2780-4CC6-88ED-B39DBC45D147}">
      <dgm:prSet/>
      <dgm:spPr/>
      <dgm:t>
        <a:bodyPr/>
        <a:lstStyle/>
        <a:p>
          <a:endParaRPr lang="en-US"/>
        </a:p>
      </dgm:t>
    </dgm:pt>
    <dgm:pt modelId="{102D0DBC-736A-4436-ADEE-A7A48007DB1C}">
      <dgm:prSet/>
      <dgm:spPr/>
      <dgm:t>
        <a:bodyPr/>
        <a:lstStyle/>
        <a:p>
          <a:r>
            <a:rPr lang="ro-RO"/>
            <a:t>Very interested in the quality of work and in career development</a:t>
          </a:r>
          <a:endParaRPr lang="en-US"/>
        </a:p>
      </dgm:t>
    </dgm:pt>
    <dgm:pt modelId="{B7593891-36C4-4CA0-8DFF-EB75D0CD71C1}" type="parTrans" cxnId="{EE654C28-F909-4AEC-A68D-E1A392D1E68F}">
      <dgm:prSet/>
      <dgm:spPr/>
      <dgm:t>
        <a:bodyPr/>
        <a:lstStyle/>
        <a:p>
          <a:endParaRPr lang="en-US"/>
        </a:p>
      </dgm:t>
    </dgm:pt>
    <dgm:pt modelId="{BB3E4319-55DD-4798-9C6C-E9FA5F530EC0}" type="sibTrans" cxnId="{EE654C28-F909-4AEC-A68D-E1A392D1E68F}">
      <dgm:prSet/>
      <dgm:spPr/>
      <dgm:t>
        <a:bodyPr/>
        <a:lstStyle/>
        <a:p>
          <a:endParaRPr lang="en-US"/>
        </a:p>
      </dgm:t>
    </dgm:pt>
    <dgm:pt modelId="{6FD46D2B-EBBE-489D-A242-8051EFAC8136}" type="pres">
      <dgm:prSet presAssocID="{DE47FCA5-48CB-4755-9CB8-C237C4ECD7A1}" presName="Name0" presStyleCnt="0">
        <dgm:presLayoutVars>
          <dgm:dir/>
          <dgm:resizeHandles val="exact"/>
        </dgm:presLayoutVars>
      </dgm:prSet>
      <dgm:spPr/>
    </dgm:pt>
    <dgm:pt modelId="{CD276CB9-3BFB-487E-B853-2D2B6634D1C9}" type="pres">
      <dgm:prSet presAssocID="{D195F7E9-AADD-4098-BD18-7D5728D1E9EE}" presName="node" presStyleLbl="node1" presStyleIdx="0" presStyleCnt="8">
        <dgm:presLayoutVars>
          <dgm:bulletEnabled val="1"/>
        </dgm:presLayoutVars>
      </dgm:prSet>
      <dgm:spPr/>
    </dgm:pt>
    <dgm:pt modelId="{20CB112E-9223-4C94-87B6-6A70ECC1CB7A}" type="pres">
      <dgm:prSet presAssocID="{27EE7CFD-A834-4844-BFC3-B57ABBCBB54D}" presName="sibTrans" presStyleLbl="sibTrans1D1" presStyleIdx="0" presStyleCnt="7"/>
      <dgm:spPr/>
    </dgm:pt>
    <dgm:pt modelId="{01136EBF-B21F-470C-A524-860F239D4058}" type="pres">
      <dgm:prSet presAssocID="{27EE7CFD-A834-4844-BFC3-B57ABBCBB54D}" presName="connectorText" presStyleLbl="sibTrans1D1" presStyleIdx="0" presStyleCnt="7"/>
      <dgm:spPr/>
    </dgm:pt>
    <dgm:pt modelId="{852CC0C4-9A4C-4009-85E7-6187F4E9DE31}" type="pres">
      <dgm:prSet presAssocID="{1C6F2A26-E387-459B-8C72-9B7B0E81CB00}" presName="node" presStyleLbl="node1" presStyleIdx="1" presStyleCnt="8">
        <dgm:presLayoutVars>
          <dgm:bulletEnabled val="1"/>
        </dgm:presLayoutVars>
      </dgm:prSet>
      <dgm:spPr/>
    </dgm:pt>
    <dgm:pt modelId="{E9DF9DC6-8C4B-417D-96E4-6ED64B248D0C}" type="pres">
      <dgm:prSet presAssocID="{A1C505A4-1EDE-4118-AB21-11D03A88211B}" presName="sibTrans" presStyleLbl="sibTrans1D1" presStyleIdx="1" presStyleCnt="7"/>
      <dgm:spPr/>
    </dgm:pt>
    <dgm:pt modelId="{7514325A-F59B-4157-970B-10991504FC88}" type="pres">
      <dgm:prSet presAssocID="{A1C505A4-1EDE-4118-AB21-11D03A88211B}" presName="connectorText" presStyleLbl="sibTrans1D1" presStyleIdx="1" presStyleCnt="7"/>
      <dgm:spPr/>
    </dgm:pt>
    <dgm:pt modelId="{2592F047-007A-47BE-B040-611006C3644D}" type="pres">
      <dgm:prSet presAssocID="{32922A39-344D-448E-8582-F9AFD0523942}" presName="node" presStyleLbl="node1" presStyleIdx="2" presStyleCnt="8">
        <dgm:presLayoutVars>
          <dgm:bulletEnabled val="1"/>
        </dgm:presLayoutVars>
      </dgm:prSet>
      <dgm:spPr/>
    </dgm:pt>
    <dgm:pt modelId="{A42D5B8B-05E6-479E-B2E4-C8E63E78F73C}" type="pres">
      <dgm:prSet presAssocID="{BCBD2DF3-C56D-4ECF-AE86-2D1428C19EC3}" presName="sibTrans" presStyleLbl="sibTrans1D1" presStyleIdx="2" presStyleCnt="7"/>
      <dgm:spPr/>
    </dgm:pt>
    <dgm:pt modelId="{C98657B6-FCE6-4D74-9BD5-73E792662417}" type="pres">
      <dgm:prSet presAssocID="{BCBD2DF3-C56D-4ECF-AE86-2D1428C19EC3}" presName="connectorText" presStyleLbl="sibTrans1D1" presStyleIdx="2" presStyleCnt="7"/>
      <dgm:spPr/>
    </dgm:pt>
    <dgm:pt modelId="{5BC7395E-0C73-407E-9422-9E4AB4CED0A3}" type="pres">
      <dgm:prSet presAssocID="{8FD0D2C8-D162-488D-9FCF-D97A662FEE34}" presName="node" presStyleLbl="node1" presStyleIdx="3" presStyleCnt="8">
        <dgm:presLayoutVars>
          <dgm:bulletEnabled val="1"/>
        </dgm:presLayoutVars>
      </dgm:prSet>
      <dgm:spPr/>
    </dgm:pt>
    <dgm:pt modelId="{AB149263-562E-44D5-B1F2-347C7AC57D21}" type="pres">
      <dgm:prSet presAssocID="{79B8645D-1CDD-440B-9D38-EAED5ABADEA9}" presName="sibTrans" presStyleLbl="sibTrans1D1" presStyleIdx="3" presStyleCnt="7"/>
      <dgm:spPr/>
    </dgm:pt>
    <dgm:pt modelId="{1023C264-0EBE-4BC9-B696-7B0B6CD80FD4}" type="pres">
      <dgm:prSet presAssocID="{79B8645D-1CDD-440B-9D38-EAED5ABADEA9}" presName="connectorText" presStyleLbl="sibTrans1D1" presStyleIdx="3" presStyleCnt="7"/>
      <dgm:spPr/>
    </dgm:pt>
    <dgm:pt modelId="{4D3B819F-F301-45C6-9124-7EAEBB5B92DF}" type="pres">
      <dgm:prSet presAssocID="{33CC93EE-7366-4E5F-B608-DF59E8E37B54}" presName="node" presStyleLbl="node1" presStyleIdx="4" presStyleCnt="8">
        <dgm:presLayoutVars>
          <dgm:bulletEnabled val="1"/>
        </dgm:presLayoutVars>
      </dgm:prSet>
      <dgm:spPr/>
    </dgm:pt>
    <dgm:pt modelId="{AA96BF41-6B1D-4763-8A31-0D619D764408}" type="pres">
      <dgm:prSet presAssocID="{73C8F600-8DD3-470B-8F1F-92E07E081107}" presName="sibTrans" presStyleLbl="sibTrans1D1" presStyleIdx="4" presStyleCnt="7"/>
      <dgm:spPr/>
    </dgm:pt>
    <dgm:pt modelId="{D8CAE40D-C89A-4134-94DC-66BFDE9DB15F}" type="pres">
      <dgm:prSet presAssocID="{73C8F600-8DD3-470B-8F1F-92E07E081107}" presName="connectorText" presStyleLbl="sibTrans1D1" presStyleIdx="4" presStyleCnt="7"/>
      <dgm:spPr/>
    </dgm:pt>
    <dgm:pt modelId="{CB1F76FC-33FF-47DD-8856-E5216B9977D1}" type="pres">
      <dgm:prSet presAssocID="{3198E8B6-6231-4A58-9FD8-1B77C638E097}" presName="node" presStyleLbl="node1" presStyleIdx="5" presStyleCnt="8">
        <dgm:presLayoutVars>
          <dgm:bulletEnabled val="1"/>
        </dgm:presLayoutVars>
      </dgm:prSet>
      <dgm:spPr/>
    </dgm:pt>
    <dgm:pt modelId="{8BE58CEF-6480-491A-82E5-560153E054B2}" type="pres">
      <dgm:prSet presAssocID="{DF9EF07A-C6D7-46B9-A640-E6AB08D9427F}" presName="sibTrans" presStyleLbl="sibTrans1D1" presStyleIdx="5" presStyleCnt="7"/>
      <dgm:spPr/>
    </dgm:pt>
    <dgm:pt modelId="{5B8D3DCC-30E1-489C-A59B-11B71ADBAC8C}" type="pres">
      <dgm:prSet presAssocID="{DF9EF07A-C6D7-46B9-A640-E6AB08D9427F}" presName="connectorText" presStyleLbl="sibTrans1D1" presStyleIdx="5" presStyleCnt="7"/>
      <dgm:spPr/>
    </dgm:pt>
    <dgm:pt modelId="{39F60E55-988E-41CE-B710-78E4167846B3}" type="pres">
      <dgm:prSet presAssocID="{2FD5F2C4-3B19-4D9F-83CF-DF7FF6828514}" presName="node" presStyleLbl="node1" presStyleIdx="6" presStyleCnt="8">
        <dgm:presLayoutVars>
          <dgm:bulletEnabled val="1"/>
        </dgm:presLayoutVars>
      </dgm:prSet>
      <dgm:spPr/>
    </dgm:pt>
    <dgm:pt modelId="{95853393-5EF6-4201-9B17-85E25FC1C534}" type="pres">
      <dgm:prSet presAssocID="{643F8475-A01F-4F6B-8EA2-81ED75F0A355}" presName="sibTrans" presStyleLbl="sibTrans1D1" presStyleIdx="6" presStyleCnt="7"/>
      <dgm:spPr/>
    </dgm:pt>
    <dgm:pt modelId="{701F6075-24CE-4DAC-BD83-2D1EBA5F7B7B}" type="pres">
      <dgm:prSet presAssocID="{643F8475-A01F-4F6B-8EA2-81ED75F0A355}" presName="connectorText" presStyleLbl="sibTrans1D1" presStyleIdx="6" presStyleCnt="7"/>
      <dgm:spPr/>
    </dgm:pt>
    <dgm:pt modelId="{46F50FFE-EC8F-4297-BF2A-B4F7F531EF71}" type="pres">
      <dgm:prSet presAssocID="{102D0DBC-736A-4436-ADEE-A7A48007DB1C}" presName="node" presStyleLbl="node1" presStyleIdx="7" presStyleCnt="8">
        <dgm:presLayoutVars>
          <dgm:bulletEnabled val="1"/>
        </dgm:presLayoutVars>
      </dgm:prSet>
      <dgm:spPr/>
    </dgm:pt>
  </dgm:ptLst>
  <dgm:cxnLst>
    <dgm:cxn modelId="{44CAD40C-3CA7-4356-9AA6-D65B72BD961E}" type="presOf" srcId="{DE47FCA5-48CB-4755-9CB8-C237C4ECD7A1}" destId="{6FD46D2B-EBBE-489D-A242-8051EFAC8136}" srcOrd="0" destOrd="0" presId="urn:microsoft.com/office/officeart/2016/7/layout/RepeatingBendingProcessNew"/>
    <dgm:cxn modelId="{CB335B19-A85B-4EB3-990D-07B37C153312}" srcId="{DE47FCA5-48CB-4755-9CB8-C237C4ECD7A1}" destId="{3198E8B6-6231-4A58-9FD8-1B77C638E097}" srcOrd="5" destOrd="0" parTransId="{30ACF19E-4CB5-462C-B020-92811A0282D1}" sibTransId="{DF9EF07A-C6D7-46B9-A640-E6AB08D9427F}"/>
    <dgm:cxn modelId="{4802C81A-D134-4303-842A-102B4780BB03}" type="presOf" srcId="{79B8645D-1CDD-440B-9D38-EAED5ABADEA9}" destId="{AB149263-562E-44D5-B1F2-347C7AC57D21}" srcOrd="0" destOrd="0" presId="urn:microsoft.com/office/officeart/2016/7/layout/RepeatingBendingProcessNew"/>
    <dgm:cxn modelId="{EE654C28-F909-4AEC-A68D-E1A392D1E68F}" srcId="{DE47FCA5-48CB-4755-9CB8-C237C4ECD7A1}" destId="{102D0DBC-736A-4436-ADEE-A7A48007DB1C}" srcOrd="7" destOrd="0" parTransId="{B7593891-36C4-4CA0-8DFF-EB75D0CD71C1}" sibTransId="{BB3E4319-55DD-4798-9C6C-E9FA5F530EC0}"/>
    <dgm:cxn modelId="{6BF6A02A-84DD-4AEA-A199-6B8D173DFF38}" type="presOf" srcId="{33CC93EE-7366-4E5F-B608-DF59E8E37B54}" destId="{4D3B819F-F301-45C6-9124-7EAEBB5B92DF}" srcOrd="0" destOrd="0" presId="urn:microsoft.com/office/officeart/2016/7/layout/RepeatingBendingProcessNew"/>
    <dgm:cxn modelId="{C6C2452F-E672-4EDB-A3A8-498149DE4E18}" srcId="{DE47FCA5-48CB-4755-9CB8-C237C4ECD7A1}" destId="{8FD0D2C8-D162-488D-9FCF-D97A662FEE34}" srcOrd="3" destOrd="0" parTransId="{CFC75504-A4A3-4970-B0B3-9DBF65B2633B}" sibTransId="{79B8645D-1CDD-440B-9D38-EAED5ABADEA9}"/>
    <dgm:cxn modelId="{E467F13A-2780-4CC6-88ED-B39DBC45D147}" srcId="{DE47FCA5-48CB-4755-9CB8-C237C4ECD7A1}" destId="{2FD5F2C4-3B19-4D9F-83CF-DF7FF6828514}" srcOrd="6" destOrd="0" parTransId="{85CEA9A7-3B62-4AD5-B305-40B9DB46926D}" sibTransId="{643F8475-A01F-4F6B-8EA2-81ED75F0A355}"/>
    <dgm:cxn modelId="{1C17D13F-EE53-46FE-992D-D9E2C87186CA}" type="presOf" srcId="{73C8F600-8DD3-470B-8F1F-92E07E081107}" destId="{D8CAE40D-C89A-4134-94DC-66BFDE9DB15F}" srcOrd="1" destOrd="0" presId="urn:microsoft.com/office/officeart/2016/7/layout/RepeatingBendingProcessNew"/>
    <dgm:cxn modelId="{2468415D-E485-4FE3-A7CC-903BD7741A67}" type="presOf" srcId="{2FD5F2C4-3B19-4D9F-83CF-DF7FF6828514}" destId="{39F60E55-988E-41CE-B710-78E4167846B3}" srcOrd="0" destOrd="0" presId="urn:microsoft.com/office/officeart/2016/7/layout/RepeatingBendingProcessNew"/>
    <dgm:cxn modelId="{0FFA7E60-E81F-4A11-9D3D-89F766D40C75}" type="presOf" srcId="{A1C505A4-1EDE-4118-AB21-11D03A88211B}" destId="{E9DF9DC6-8C4B-417D-96E4-6ED64B248D0C}" srcOrd="0" destOrd="0" presId="urn:microsoft.com/office/officeart/2016/7/layout/RepeatingBendingProcessNew"/>
    <dgm:cxn modelId="{05EB2944-1113-4EEB-A87D-D87CDA014AB7}" type="presOf" srcId="{79B8645D-1CDD-440B-9D38-EAED5ABADEA9}" destId="{1023C264-0EBE-4BC9-B696-7B0B6CD80FD4}" srcOrd="1" destOrd="0" presId="urn:microsoft.com/office/officeart/2016/7/layout/RepeatingBendingProcessNew"/>
    <dgm:cxn modelId="{BD0C3664-91E9-46BE-A8CA-25D154003FEA}" type="presOf" srcId="{73C8F600-8DD3-470B-8F1F-92E07E081107}" destId="{AA96BF41-6B1D-4763-8A31-0D619D764408}" srcOrd="0" destOrd="0" presId="urn:microsoft.com/office/officeart/2016/7/layout/RepeatingBendingProcessNew"/>
    <dgm:cxn modelId="{0B8CF547-0ECB-408F-9C61-D29A235D208A}" srcId="{DE47FCA5-48CB-4755-9CB8-C237C4ECD7A1}" destId="{33CC93EE-7366-4E5F-B608-DF59E8E37B54}" srcOrd="4" destOrd="0" parTransId="{2F70686B-EBC8-418B-8805-86AA6A0A2626}" sibTransId="{73C8F600-8DD3-470B-8F1F-92E07E081107}"/>
    <dgm:cxn modelId="{96135849-E65C-4085-A71B-6B9870CD685F}" srcId="{DE47FCA5-48CB-4755-9CB8-C237C4ECD7A1}" destId="{32922A39-344D-448E-8582-F9AFD0523942}" srcOrd="2" destOrd="0" parTransId="{97A55DFE-A4EC-4A87-A3F0-2C33A4F98A0C}" sibTransId="{BCBD2DF3-C56D-4ECF-AE86-2D1428C19EC3}"/>
    <dgm:cxn modelId="{DEC4FF55-D17F-45D4-98B0-27B7437CCB7E}" type="presOf" srcId="{DF9EF07A-C6D7-46B9-A640-E6AB08D9427F}" destId="{5B8D3DCC-30E1-489C-A59B-11B71ADBAC8C}" srcOrd="1" destOrd="0" presId="urn:microsoft.com/office/officeart/2016/7/layout/RepeatingBendingProcessNew"/>
    <dgm:cxn modelId="{1296E277-AA00-4C61-8C73-DC866345B1E5}" type="presOf" srcId="{3198E8B6-6231-4A58-9FD8-1B77C638E097}" destId="{CB1F76FC-33FF-47DD-8856-E5216B9977D1}" srcOrd="0" destOrd="0" presId="urn:microsoft.com/office/officeart/2016/7/layout/RepeatingBendingProcessNew"/>
    <dgm:cxn modelId="{B9468D7C-F94D-4504-9FDF-F4C54AC77796}" type="presOf" srcId="{A1C505A4-1EDE-4118-AB21-11D03A88211B}" destId="{7514325A-F59B-4157-970B-10991504FC88}" srcOrd="1" destOrd="0" presId="urn:microsoft.com/office/officeart/2016/7/layout/RepeatingBendingProcessNew"/>
    <dgm:cxn modelId="{05BA0582-A29F-4A42-B48B-BA04D142731E}" type="presOf" srcId="{8FD0D2C8-D162-488D-9FCF-D97A662FEE34}" destId="{5BC7395E-0C73-407E-9422-9E4AB4CED0A3}" srcOrd="0" destOrd="0" presId="urn:microsoft.com/office/officeart/2016/7/layout/RepeatingBendingProcessNew"/>
    <dgm:cxn modelId="{E6854A8D-6E2B-48E8-B983-E35B946795FE}" type="presOf" srcId="{27EE7CFD-A834-4844-BFC3-B57ABBCBB54D}" destId="{20CB112E-9223-4C94-87B6-6A70ECC1CB7A}" srcOrd="0" destOrd="0" presId="urn:microsoft.com/office/officeart/2016/7/layout/RepeatingBendingProcessNew"/>
    <dgm:cxn modelId="{F90CB18E-1877-47BD-B1D5-AE6A177434AA}" type="presOf" srcId="{643F8475-A01F-4F6B-8EA2-81ED75F0A355}" destId="{701F6075-24CE-4DAC-BD83-2D1EBA5F7B7B}" srcOrd="1" destOrd="0" presId="urn:microsoft.com/office/officeart/2016/7/layout/RepeatingBendingProcessNew"/>
    <dgm:cxn modelId="{98889593-E14D-4598-ADE5-553BCFE4C2A0}" type="presOf" srcId="{1C6F2A26-E387-459B-8C72-9B7B0E81CB00}" destId="{852CC0C4-9A4C-4009-85E7-6187F4E9DE31}" srcOrd="0" destOrd="0" presId="urn:microsoft.com/office/officeart/2016/7/layout/RepeatingBendingProcessNew"/>
    <dgm:cxn modelId="{D797149A-D7F5-4266-A8F7-8ED13A859FC6}" type="presOf" srcId="{102D0DBC-736A-4436-ADEE-A7A48007DB1C}" destId="{46F50FFE-EC8F-4297-BF2A-B4F7F531EF71}" srcOrd="0" destOrd="0" presId="urn:microsoft.com/office/officeart/2016/7/layout/RepeatingBendingProcessNew"/>
    <dgm:cxn modelId="{DE9DCF9A-B457-4E77-A342-273AF3B90028}" type="presOf" srcId="{27EE7CFD-A834-4844-BFC3-B57ABBCBB54D}" destId="{01136EBF-B21F-470C-A524-860F239D4058}" srcOrd="1" destOrd="0" presId="urn:microsoft.com/office/officeart/2016/7/layout/RepeatingBendingProcessNew"/>
    <dgm:cxn modelId="{C1A27A9F-7F62-4C47-8CF8-48652957588D}" type="presOf" srcId="{D195F7E9-AADD-4098-BD18-7D5728D1E9EE}" destId="{CD276CB9-3BFB-487E-B853-2D2B6634D1C9}" srcOrd="0" destOrd="0" presId="urn:microsoft.com/office/officeart/2016/7/layout/RepeatingBendingProcessNew"/>
    <dgm:cxn modelId="{6755F89F-7DAE-4B54-B3CE-23684BC08889}" type="presOf" srcId="{BCBD2DF3-C56D-4ECF-AE86-2D1428C19EC3}" destId="{C98657B6-FCE6-4D74-9BD5-73E792662417}" srcOrd="1" destOrd="0" presId="urn:microsoft.com/office/officeart/2016/7/layout/RepeatingBendingProcessNew"/>
    <dgm:cxn modelId="{C6AEE5A0-D327-4D2A-942E-13A03CBE6F50}" type="presOf" srcId="{BCBD2DF3-C56D-4ECF-AE86-2D1428C19EC3}" destId="{A42D5B8B-05E6-479E-B2E4-C8E63E78F73C}" srcOrd="0" destOrd="0" presId="urn:microsoft.com/office/officeart/2016/7/layout/RepeatingBendingProcessNew"/>
    <dgm:cxn modelId="{3B2385AE-14E2-4996-9DD9-B64820C42EC5}" type="presOf" srcId="{32922A39-344D-448E-8582-F9AFD0523942}" destId="{2592F047-007A-47BE-B040-611006C3644D}" srcOrd="0" destOrd="0" presId="urn:microsoft.com/office/officeart/2016/7/layout/RepeatingBendingProcessNew"/>
    <dgm:cxn modelId="{50F350D3-4701-4D2D-917E-6858B9EF349D}" type="presOf" srcId="{DF9EF07A-C6D7-46B9-A640-E6AB08D9427F}" destId="{8BE58CEF-6480-491A-82E5-560153E054B2}" srcOrd="0" destOrd="0" presId="urn:microsoft.com/office/officeart/2016/7/layout/RepeatingBendingProcessNew"/>
    <dgm:cxn modelId="{709D81D3-39E7-41C0-A14A-5EB2929D1AFA}" srcId="{DE47FCA5-48CB-4755-9CB8-C237C4ECD7A1}" destId="{1C6F2A26-E387-459B-8C72-9B7B0E81CB00}" srcOrd="1" destOrd="0" parTransId="{EC8AFA9D-81EC-4240-B4D5-B601EA6FFD50}" sibTransId="{A1C505A4-1EDE-4118-AB21-11D03A88211B}"/>
    <dgm:cxn modelId="{D3C956E7-E8DC-43B0-8EB2-E31D831F1836}" srcId="{DE47FCA5-48CB-4755-9CB8-C237C4ECD7A1}" destId="{D195F7E9-AADD-4098-BD18-7D5728D1E9EE}" srcOrd="0" destOrd="0" parTransId="{B7792268-5684-450D-936D-0AA0AE968A16}" sibTransId="{27EE7CFD-A834-4844-BFC3-B57ABBCBB54D}"/>
    <dgm:cxn modelId="{EA34D0F2-202F-4684-8A14-AD5287D0673D}" type="presOf" srcId="{643F8475-A01F-4F6B-8EA2-81ED75F0A355}" destId="{95853393-5EF6-4201-9B17-85E25FC1C534}" srcOrd="0" destOrd="0" presId="urn:microsoft.com/office/officeart/2016/7/layout/RepeatingBendingProcessNew"/>
    <dgm:cxn modelId="{4229916C-77AD-4435-9942-328EF254E208}" type="presParOf" srcId="{6FD46D2B-EBBE-489D-A242-8051EFAC8136}" destId="{CD276CB9-3BFB-487E-B853-2D2B6634D1C9}" srcOrd="0" destOrd="0" presId="urn:microsoft.com/office/officeart/2016/7/layout/RepeatingBendingProcessNew"/>
    <dgm:cxn modelId="{33F17799-683D-46F5-96ED-86DFFA216F8E}" type="presParOf" srcId="{6FD46D2B-EBBE-489D-A242-8051EFAC8136}" destId="{20CB112E-9223-4C94-87B6-6A70ECC1CB7A}" srcOrd="1" destOrd="0" presId="urn:microsoft.com/office/officeart/2016/7/layout/RepeatingBendingProcessNew"/>
    <dgm:cxn modelId="{5E099585-0D6D-4705-B7A9-90B3A903E153}" type="presParOf" srcId="{20CB112E-9223-4C94-87B6-6A70ECC1CB7A}" destId="{01136EBF-B21F-470C-A524-860F239D4058}" srcOrd="0" destOrd="0" presId="urn:microsoft.com/office/officeart/2016/7/layout/RepeatingBendingProcessNew"/>
    <dgm:cxn modelId="{115289BE-DE57-4213-910B-832A8F810F36}" type="presParOf" srcId="{6FD46D2B-EBBE-489D-A242-8051EFAC8136}" destId="{852CC0C4-9A4C-4009-85E7-6187F4E9DE31}" srcOrd="2" destOrd="0" presId="urn:microsoft.com/office/officeart/2016/7/layout/RepeatingBendingProcessNew"/>
    <dgm:cxn modelId="{A89B79EC-3AAB-41AC-9283-FBE0A8150EA3}" type="presParOf" srcId="{6FD46D2B-EBBE-489D-A242-8051EFAC8136}" destId="{E9DF9DC6-8C4B-417D-96E4-6ED64B248D0C}" srcOrd="3" destOrd="0" presId="urn:microsoft.com/office/officeart/2016/7/layout/RepeatingBendingProcessNew"/>
    <dgm:cxn modelId="{AE35FA83-DD6F-4A0F-A8AA-AC2E2D9ABC39}" type="presParOf" srcId="{E9DF9DC6-8C4B-417D-96E4-6ED64B248D0C}" destId="{7514325A-F59B-4157-970B-10991504FC88}" srcOrd="0" destOrd="0" presId="urn:microsoft.com/office/officeart/2016/7/layout/RepeatingBendingProcessNew"/>
    <dgm:cxn modelId="{01EB4D0D-02AF-4C6F-8DAF-51A217E824AA}" type="presParOf" srcId="{6FD46D2B-EBBE-489D-A242-8051EFAC8136}" destId="{2592F047-007A-47BE-B040-611006C3644D}" srcOrd="4" destOrd="0" presId="urn:microsoft.com/office/officeart/2016/7/layout/RepeatingBendingProcessNew"/>
    <dgm:cxn modelId="{EB4A0C65-12B2-4791-9591-8C891F6B3B23}" type="presParOf" srcId="{6FD46D2B-EBBE-489D-A242-8051EFAC8136}" destId="{A42D5B8B-05E6-479E-B2E4-C8E63E78F73C}" srcOrd="5" destOrd="0" presId="urn:microsoft.com/office/officeart/2016/7/layout/RepeatingBendingProcessNew"/>
    <dgm:cxn modelId="{77994EA1-C890-46A4-A4AB-B03ADB47F140}" type="presParOf" srcId="{A42D5B8B-05E6-479E-B2E4-C8E63E78F73C}" destId="{C98657B6-FCE6-4D74-9BD5-73E792662417}" srcOrd="0" destOrd="0" presId="urn:microsoft.com/office/officeart/2016/7/layout/RepeatingBendingProcessNew"/>
    <dgm:cxn modelId="{B1A414F3-D885-4306-A524-190957052BF2}" type="presParOf" srcId="{6FD46D2B-EBBE-489D-A242-8051EFAC8136}" destId="{5BC7395E-0C73-407E-9422-9E4AB4CED0A3}" srcOrd="6" destOrd="0" presId="urn:microsoft.com/office/officeart/2016/7/layout/RepeatingBendingProcessNew"/>
    <dgm:cxn modelId="{47573545-B20F-4007-A7E2-C47BD69A716B}" type="presParOf" srcId="{6FD46D2B-EBBE-489D-A242-8051EFAC8136}" destId="{AB149263-562E-44D5-B1F2-347C7AC57D21}" srcOrd="7" destOrd="0" presId="urn:microsoft.com/office/officeart/2016/7/layout/RepeatingBendingProcessNew"/>
    <dgm:cxn modelId="{827156AB-10FB-454B-8D23-695EB0494372}" type="presParOf" srcId="{AB149263-562E-44D5-B1F2-347C7AC57D21}" destId="{1023C264-0EBE-4BC9-B696-7B0B6CD80FD4}" srcOrd="0" destOrd="0" presId="urn:microsoft.com/office/officeart/2016/7/layout/RepeatingBendingProcessNew"/>
    <dgm:cxn modelId="{620CA6DE-8561-40EA-BA53-91236DC5D1B1}" type="presParOf" srcId="{6FD46D2B-EBBE-489D-A242-8051EFAC8136}" destId="{4D3B819F-F301-45C6-9124-7EAEBB5B92DF}" srcOrd="8" destOrd="0" presId="urn:microsoft.com/office/officeart/2016/7/layout/RepeatingBendingProcessNew"/>
    <dgm:cxn modelId="{6190ED66-7709-474F-B6A2-D941EE7B24DA}" type="presParOf" srcId="{6FD46D2B-EBBE-489D-A242-8051EFAC8136}" destId="{AA96BF41-6B1D-4763-8A31-0D619D764408}" srcOrd="9" destOrd="0" presId="urn:microsoft.com/office/officeart/2016/7/layout/RepeatingBendingProcessNew"/>
    <dgm:cxn modelId="{FDA45715-97D3-4B8C-AFC5-AAEE958F093E}" type="presParOf" srcId="{AA96BF41-6B1D-4763-8A31-0D619D764408}" destId="{D8CAE40D-C89A-4134-94DC-66BFDE9DB15F}" srcOrd="0" destOrd="0" presId="urn:microsoft.com/office/officeart/2016/7/layout/RepeatingBendingProcessNew"/>
    <dgm:cxn modelId="{E8F4B80C-D6F2-4BF1-8F3B-C67D8666199F}" type="presParOf" srcId="{6FD46D2B-EBBE-489D-A242-8051EFAC8136}" destId="{CB1F76FC-33FF-47DD-8856-E5216B9977D1}" srcOrd="10" destOrd="0" presId="urn:microsoft.com/office/officeart/2016/7/layout/RepeatingBendingProcessNew"/>
    <dgm:cxn modelId="{9A058693-7462-4A5B-BCC5-F9CE0DB0B633}" type="presParOf" srcId="{6FD46D2B-EBBE-489D-A242-8051EFAC8136}" destId="{8BE58CEF-6480-491A-82E5-560153E054B2}" srcOrd="11" destOrd="0" presId="urn:microsoft.com/office/officeart/2016/7/layout/RepeatingBendingProcessNew"/>
    <dgm:cxn modelId="{8FF46316-D211-4D7B-B47A-D1E1B58A5D04}" type="presParOf" srcId="{8BE58CEF-6480-491A-82E5-560153E054B2}" destId="{5B8D3DCC-30E1-489C-A59B-11B71ADBAC8C}" srcOrd="0" destOrd="0" presId="urn:microsoft.com/office/officeart/2016/7/layout/RepeatingBendingProcessNew"/>
    <dgm:cxn modelId="{C5C0D3C4-31D9-4F12-931B-9173A99F0C61}" type="presParOf" srcId="{6FD46D2B-EBBE-489D-A242-8051EFAC8136}" destId="{39F60E55-988E-41CE-B710-78E4167846B3}" srcOrd="12" destOrd="0" presId="urn:microsoft.com/office/officeart/2016/7/layout/RepeatingBendingProcessNew"/>
    <dgm:cxn modelId="{34579DD5-CA8C-4758-A58F-1C451AB04455}" type="presParOf" srcId="{6FD46D2B-EBBE-489D-A242-8051EFAC8136}" destId="{95853393-5EF6-4201-9B17-85E25FC1C534}" srcOrd="13" destOrd="0" presId="urn:microsoft.com/office/officeart/2016/7/layout/RepeatingBendingProcessNew"/>
    <dgm:cxn modelId="{10D05039-A15B-43A9-AC7E-8BE7434AB6F4}" type="presParOf" srcId="{95853393-5EF6-4201-9B17-85E25FC1C534}" destId="{701F6075-24CE-4DAC-BD83-2D1EBA5F7B7B}" srcOrd="0" destOrd="0" presId="urn:microsoft.com/office/officeart/2016/7/layout/RepeatingBendingProcessNew"/>
    <dgm:cxn modelId="{1DF401B8-40EC-4AE4-9970-E0F7BB975DF3}" type="presParOf" srcId="{6FD46D2B-EBBE-489D-A242-8051EFAC8136}" destId="{46F50FFE-EC8F-4297-BF2A-B4F7F531EF71}"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03269E-5052-4710-B85A-B60724D52E4B}"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DAD91A1C-769E-4AC0-953E-0617437EDFC2}">
      <dgm:prSet/>
      <dgm:spPr/>
      <dgm:t>
        <a:bodyPr/>
        <a:lstStyle/>
        <a:p>
          <a:r>
            <a:rPr lang="ro-RO"/>
            <a:t>Charismatic and intelligent</a:t>
          </a:r>
          <a:endParaRPr lang="en-US"/>
        </a:p>
      </dgm:t>
    </dgm:pt>
    <dgm:pt modelId="{4689637A-3BDB-4276-8AD7-27096F2BD339}" type="parTrans" cxnId="{12EAF42E-7E99-404A-A364-8F4D24E1C137}">
      <dgm:prSet/>
      <dgm:spPr/>
      <dgm:t>
        <a:bodyPr/>
        <a:lstStyle/>
        <a:p>
          <a:endParaRPr lang="en-US"/>
        </a:p>
      </dgm:t>
    </dgm:pt>
    <dgm:pt modelId="{CA4F25C3-1D9E-4633-9085-7A1C3418EF16}" type="sibTrans" cxnId="{12EAF42E-7E99-404A-A364-8F4D24E1C137}">
      <dgm:prSet/>
      <dgm:spPr/>
      <dgm:t>
        <a:bodyPr/>
        <a:lstStyle/>
        <a:p>
          <a:endParaRPr lang="en-US"/>
        </a:p>
      </dgm:t>
    </dgm:pt>
    <dgm:pt modelId="{8E222BDB-A2B9-4742-B504-3CA7C0CDA9BC}">
      <dgm:prSet/>
      <dgm:spPr/>
      <dgm:t>
        <a:bodyPr/>
        <a:lstStyle/>
        <a:p>
          <a:r>
            <a:rPr lang="ro-RO"/>
            <a:t>Supports the emotional needs of the team members</a:t>
          </a:r>
          <a:endParaRPr lang="en-US"/>
        </a:p>
      </dgm:t>
    </dgm:pt>
    <dgm:pt modelId="{B7D9B4C4-830D-4C5B-A344-296DFD1B3016}" type="parTrans" cxnId="{C60E6218-7D9E-45EB-B7D3-9D26BE8968DB}">
      <dgm:prSet/>
      <dgm:spPr/>
      <dgm:t>
        <a:bodyPr/>
        <a:lstStyle/>
        <a:p>
          <a:endParaRPr lang="en-US"/>
        </a:p>
      </dgm:t>
    </dgm:pt>
    <dgm:pt modelId="{6D0590B8-4319-4F4E-ABAF-8EF6F1577A19}" type="sibTrans" cxnId="{C60E6218-7D9E-45EB-B7D3-9D26BE8968DB}">
      <dgm:prSet/>
      <dgm:spPr/>
      <dgm:t>
        <a:bodyPr/>
        <a:lstStyle/>
        <a:p>
          <a:endParaRPr lang="en-US"/>
        </a:p>
      </dgm:t>
    </dgm:pt>
    <dgm:pt modelId="{7BFA8987-BA93-4825-AE80-90B609812BD4}">
      <dgm:prSet/>
      <dgm:spPr/>
      <dgm:t>
        <a:bodyPr/>
        <a:lstStyle/>
        <a:p>
          <a:r>
            <a:rPr lang="ro-RO"/>
            <a:t>Good knowledge of the personalities and personal contexts of all team members</a:t>
          </a:r>
          <a:endParaRPr lang="en-US"/>
        </a:p>
      </dgm:t>
    </dgm:pt>
    <dgm:pt modelId="{AB4347B9-B2B7-4CE0-A752-967DA60FCE50}" type="parTrans" cxnId="{22ACBD74-A5A7-46EC-B054-79FF2C607801}">
      <dgm:prSet/>
      <dgm:spPr/>
      <dgm:t>
        <a:bodyPr/>
        <a:lstStyle/>
        <a:p>
          <a:endParaRPr lang="en-US"/>
        </a:p>
      </dgm:t>
    </dgm:pt>
    <dgm:pt modelId="{3A4A1191-323F-4E47-9FD4-3041733F0BF7}" type="sibTrans" cxnId="{22ACBD74-A5A7-46EC-B054-79FF2C607801}">
      <dgm:prSet/>
      <dgm:spPr/>
      <dgm:t>
        <a:bodyPr/>
        <a:lstStyle/>
        <a:p>
          <a:endParaRPr lang="en-US"/>
        </a:p>
      </dgm:t>
    </dgm:pt>
    <dgm:pt modelId="{6AFF1413-A277-4B00-8AE2-A0DBC8981095}">
      <dgm:prSet/>
      <dgm:spPr/>
      <dgm:t>
        <a:bodyPr/>
        <a:lstStyle/>
        <a:p>
          <a:r>
            <a:rPr lang="ro-RO"/>
            <a:t>Very invested in team coherence</a:t>
          </a:r>
          <a:endParaRPr lang="en-US"/>
        </a:p>
      </dgm:t>
    </dgm:pt>
    <dgm:pt modelId="{EDCC19D1-C1C0-4B2F-964D-5566B3FBB18C}" type="parTrans" cxnId="{A14D2F30-5740-414D-B659-7D9AB9807209}">
      <dgm:prSet/>
      <dgm:spPr/>
      <dgm:t>
        <a:bodyPr/>
        <a:lstStyle/>
        <a:p>
          <a:endParaRPr lang="en-US"/>
        </a:p>
      </dgm:t>
    </dgm:pt>
    <dgm:pt modelId="{5F92D18B-1603-44ED-BA6E-C242561CED69}" type="sibTrans" cxnId="{A14D2F30-5740-414D-B659-7D9AB9807209}">
      <dgm:prSet/>
      <dgm:spPr/>
      <dgm:t>
        <a:bodyPr/>
        <a:lstStyle/>
        <a:p>
          <a:endParaRPr lang="en-US"/>
        </a:p>
      </dgm:t>
    </dgm:pt>
    <dgm:pt modelId="{B0C8F697-051B-42CE-95A8-AFEC81A2E111}">
      <dgm:prSet/>
      <dgm:spPr/>
      <dgm:t>
        <a:bodyPr/>
        <a:lstStyle/>
        <a:p>
          <a:r>
            <a:rPr lang="ro-RO"/>
            <a:t>Very good manager of the stress the team may be exposed to</a:t>
          </a:r>
          <a:endParaRPr lang="en-US"/>
        </a:p>
      </dgm:t>
    </dgm:pt>
    <dgm:pt modelId="{1B622A60-E381-42BA-BCA5-613645E1A2AD}" type="parTrans" cxnId="{672E18D2-3480-4D5C-AF67-C188A8A20A47}">
      <dgm:prSet/>
      <dgm:spPr/>
      <dgm:t>
        <a:bodyPr/>
        <a:lstStyle/>
        <a:p>
          <a:endParaRPr lang="en-US"/>
        </a:p>
      </dgm:t>
    </dgm:pt>
    <dgm:pt modelId="{B99EE25D-4311-413A-88CF-498F9C32B35A}" type="sibTrans" cxnId="{672E18D2-3480-4D5C-AF67-C188A8A20A47}">
      <dgm:prSet/>
      <dgm:spPr/>
      <dgm:t>
        <a:bodyPr/>
        <a:lstStyle/>
        <a:p>
          <a:endParaRPr lang="en-US"/>
        </a:p>
      </dgm:t>
    </dgm:pt>
    <dgm:pt modelId="{2932EB4E-BDB8-436C-8FF6-A1E24FC6520F}">
      <dgm:prSet/>
      <dgm:spPr/>
      <dgm:t>
        <a:bodyPr/>
        <a:lstStyle/>
        <a:p>
          <a:r>
            <a:rPr lang="ro-RO"/>
            <a:t>Interested in created a very harmonious work environment</a:t>
          </a:r>
          <a:endParaRPr lang="en-US"/>
        </a:p>
      </dgm:t>
    </dgm:pt>
    <dgm:pt modelId="{E42CF38E-F3F4-4EB9-9BA3-50B8B7FBBF75}" type="parTrans" cxnId="{C534A539-E622-4C31-B6F9-84CEB7FCAEFB}">
      <dgm:prSet/>
      <dgm:spPr/>
      <dgm:t>
        <a:bodyPr/>
        <a:lstStyle/>
        <a:p>
          <a:endParaRPr lang="en-US"/>
        </a:p>
      </dgm:t>
    </dgm:pt>
    <dgm:pt modelId="{98B8A462-AFB6-4E07-90A1-2F71B23AFD00}" type="sibTrans" cxnId="{C534A539-E622-4C31-B6F9-84CEB7FCAEFB}">
      <dgm:prSet/>
      <dgm:spPr/>
      <dgm:t>
        <a:bodyPr/>
        <a:lstStyle/>
        <a:p>
          <a:endParaRPr lang="en-US"/>
        </a:p>
      </dgm:t>
    </dgm:pt>
    <dgm:pt modelId="{AE66F957-B834-401F-AA0C-47B8169FEB11}">
      <dgm:prSet/>
      <dgm:spPr/>
      <dgm:t>
        <a:bodyPr/>
        <a:lstStyle/>
        <a:p>
          <a:r>
            <a:rPr lang="ro-RO"/>
            <a:t>Values permanent positive feedback</a:t>
          </a:r>
          <a:endParaRPr lang="en-US"/>
        </a:p>
      </dgm:t>
    </dgm:pt>
    <dgm:pt modelId="{DC30A7D1-628D-4B6C-8483-131EC2C2F9F8}" type="parTrans" cxnId="{16CC17DD-ADD4-422A-A3B2-2B28E6CBBC79}">
      <dgm:prSet/>
      <dgm:spPr/>
      <dgm:t>
        <a:bodyPr/>
        <a:lstStyle/>
        <a:p>
          <a:endParaRPr lang="en-US"/>
        </a:p>
      </dgm:t>
    </dgm:pt>
    <dgm:pt modelId="{52511754-8EEC-49AC-ACF5-1E3B64CA5860}" type="sibTrans" cxnId="{16CC17DD-ADD4-422A-A3B2-2B28E6CBBC79}">
      <dgm:prSet/>
      <dgm:spPr/>
      <dgm:t>
        <a:bodyPr/>
        <a:lstStyle/>
        <a:p>
          <a:endParaRPr lang="en-US"/>
        </a:p>
      </dgm:t>
    </dgm:pt>
    <dgm:pt modelId="{45826FA0-A6A1-4C9F-8CF3-1B3616957730}">
      <dgm:prSet/>
      <dgm:spPr/>
      <dgm:t>
        <a:bodyPr/>
        <a:lstStyle/>
        <a:p>
          <a:r>
            <a:rPr lang="ro-RO"/>
            <a:t>People are her main concern</a:t>
          </a:r>
          <a:endParaRPr lang="en-US"/>
        </a:p>
      </dgm:t>
    </dgm:pt>
    <dgm:pt modelId="{BAC91527-E719-4416-A877-662734320454}" type="parTrans" cxnId="{2DD57791-19AC-4C9F-A59E-2D10945D21EE}">
      <dgm:prSet/>
      <dgm:spPr/>
      <dgm:t>
        <a:bodyPr/>
        <a:lstStyle/>
        <a:p>
          <a:endParaRPr lang="en-US"/>
        </a:p>
      </dgm:t>
    </dgm:pt>
    <dgm:pt modelId="{BFDCCAB1-D074-4AD7-A8FD-D21F75FFC9BD}" type="sibTrans" cxnId="{2DD57791-19AC-4C9F-A59E-2D10945D21EE}">
      <dgm:prSet/>
      <dgm:spPr/>
      <dgm:t>
        <a:bodyPr/>
        <a:lstStyle/>
        <a:p>
          <a:endParaRPr lang="en-US"/>
        </a:p>
      </dgm:t>
    </dgm:pt>
    <dgm:pt modelId="{D4743EBD-DA43-4A97-9F8D-885364F25D61}">
      <dgm:prSet/>
      <dgm:spPr/>
      <dgm:t>
        <a:bodyPr/>
        <a:lstStyle/>
        <a:p>
          <a:r>
            <a:rPr lang="ro-RO"/>
            <a:t>Strong values and professional ethics</a:t>
          </a:r>
          <a:endParaRPr lang="en-US"/>
        </a:p>
      </dgm:t>
    </dgm:pt>
    <dgm:pt modelId="{CED1F3D7-C4B3-4E78-B9CC-B9D2E8992309}" type="parTrans" cxnId="{58279081-C788-4EDD-AF97-F503C9C4E228}">
      <dgm:prSet/>
      <dgm:spPr/>
      <dgm:t>
        <a:bodyPr/>
        <a:lstStyle/>
        <a:p>
          <a:endParaRPr lang="en-US"/>
        </a:p>
      </dgm:t>
    </dgm:pt>
    <dgm:pt modelId="{BF745923-D853-4327-84FC-E3A76F70B15C}" type="sibTrans" cxnId="{58279081-C788-4EDD-AF97-F503C9C4E228}">
      <dgm:prSet/>
      <dgm:spPr/>
      <dgm:t>
        <a:bodyPr/>
        <a:lstStyle/>
        <a:p>
          <a:endParaRPr lang="en-US"/>
        </a:p>
      </dgm:t>
    </dgm:pt>
    <dgm:pt modelId="{DF03D6C6-6A2D-4ED2-8618-4E3143943EB6}" type="pres">
      <dgm:prSet presAssocID="{DC03269E-5052-4710-B85A-B60724D52E4B}" presName="diagram" presStyleCnt="0">
        <dgm:presLayoutVars>
          <dgm:dir/>
          <dgm:resizeHandles val="exact"/>
        </dgm:presLayoutVars>
      </dgm:prSet>
      <dgm:spPr/>
    </dgm:pt>
    <dgm:pt modelId="{52899BFC-28B1-44A4-817A-4A9E35719E5B}" type="pres">
      <dgm:prSet presAssocID="{DAD91A1C-769E-4AC0-953E-0617437EDFC2}" presName="node" presStyleLbl="node1" presStyleIdx="0" presStyleCnt="9">
        <dgm:presLayoutVars>
          <dgm:bulletEnabled val="1"/>
        </dgm:presLayoutVars>
      </dgm:prSet>
      <dgm:spPr/>
    </dgm:pt>
    <dgm:pt modelId="{2F5799E0-477C-4E70-8553-5C54A5F4600D}" type="pres">
      <dgm:prSet presAssocID="{CA4F25C3-1D9E-4633-9085-7A1C3418EF16}" presName="sibTrans" presStyleCnt="0"/>
      <dgm:spPr/>
    </dgm:pt>
    <dgm:pt modelId="{EE431489-F0B9-481B-8F8B-EF83A64B35AE}" type="pres">
      <dgm:prSet presAssocID="{8E222BDB-A2B9-4742-B504-3CA7C0CDA9BC}" presName="node" presStyleLbl="node1" presStyleIdx="1" presStyleCnt="9">
        <dgm:presLayoutVars>
          <dgm:bulletEnabled val="1"/>
        </dgm:presLayoutVars>
      </dgm:prSet>
      <dgm:spPr/>
    </dgm:pt>
    <dgm:pt modelId="{7273E959-F1B2-458F-BCEB-4BD761A103B8}" type="pres">
      <dgm:prSet presAssocID="{6D0590B8-4319-4F4E-ABAF-8EF6F1577A19}" presName="sibTrans" presStyleCnt="0"/>
      <dgm:spPr/>
    </dgm:pt>
    <dgm:pt modelId="{3F88BF5A-5AF2-49BF-9736-A22F85078916}" type="pres">
      <dgm:prSet presAssocID="{7BFA8987-BA93-4825-AE80-90B609812BD4}" presName="node" presStyleLbl="node1" presStyleIdx="2" presStyleCnt="9">
        <dgm:presLayoutVars>
          <dgm:bulletEnabled val="1"/>
        </dgm:presLayoutVars>
      </dgm:prSet>
      <dgm:spPr/>
    </dgm:pt>
    <dgm:pt modelId="{4EFAFCAE-401A-42CC-8BC1-70EBB46B4E00}" type="pres">
      <dgm:prSet presAssocID="{3A4A1191-323F-4E47-9FD4-3041733F0BF7}" presName="sibTrans" presStyleCnt="0"/>
      <dgm:spPr/>
    </dgm:pt>
    <dgm:pt modelId="{859EA8E1-E224-412E-9FB4-D0888B15FBD8}" type="pres">
      <dgm:prSet presAssocID="{6AFF1413-A277-4B00-8AE2-A0DBC8981095}" presName="node" presStyleLbl="node1" presStyleIdx="3" presStyleCnt="9">
        <dgm:presLayoutVars>
          <dgm:bulletEnabled val="1"/>
        </dgm:presLayoutVars>
      </dgm:prSet>
      <dgm:spPr/>
    </dgm:pt>
    <dgm:pt modelId="{84DBA9C2-D83F-47ED-9D45-D2892333DEBA}" type="pres">
      <dgm:prSet presAssocID="{5F92D18B-1603-44ED-BA6E-C242561CED69}" presName="sibTrans" presStyleCnt="0"/>
      <dgm:spPr/>
    </dgm:pt>
    <dgm:pt modelId="{032044A4-4E4D-46CC-9A4F-F21C7D4AA922}" type="pres">
      <dgm:prSet presAssocID="{B0C8F697-051B-42CE-95A8-AFEC81A2E111}" presName="node" presStyleLbl="node1" presStyleIdx="4" presStyleCnt="9">
        <dgm:presLayoutVars>
          <dgm:bulletEnabled val="1"/>
        </dgm:presLayoutVars>
      </dgm:prSet>
      <dgm:spPr/>
    </dgm:pt>
    <dgm:pt modelId="{6CB4E227-E1D2-437E-A25B-39697274DF44}" type="pres">
      <dgm:prSet presAssocID="{B99EE25D-4311-413A-88CF-498F9C32B35A}" presName="sibTrans" presStyleCnt="0"/>
      <dgm:spPr/>
    </dgm:pt>
    <dgm:pt modelId="{A4D09625-F7EF-4239-A4CE-8272896B3A7B}" type="pres">
      <dgm:prSet presAssocID="{2932EB4E-BDB8-436C-8FF6-A1E24FC6520F}" presName="node" presStyleLbl="node1" presStyleIdx="5" presStyleCnt="9">
        <dgm:presLayoutVars>
          <dgm:bulletEnabled val="1"/>
        </dgm:presLayoutVars>
      </dgm:prSet>
      <dgm:spPr/>
    </dgm:pt>
    <dgm:pt modelId="{F5F7C1E7-23C3-4F58-BB58-BF80BE84C66E}" type="pres">
      <dgm:prSet presAssocID="{98B8A462-AFB6-4E07-90A1-2F71B23AFD00}" presName="sibTrans" presStyleCnt="0"/>
      <dgm:spPr/>
    </dgm:pt>
    <dgm:pt modelId="{B9949753-D120-47DE-A789-ABD731C364CD}" type="pres">
      <dgm:prSet presAssocID="{AE66F957-B834-401F-AA0C-47B8169FEB11}" presName="node" presStyleLbl="node1" presStyleIdx="6" presStyleCnt="9">
        <dgm:presLayoutVars>
          <dgm:bulletEnabled val="1"/>
        </dgm:presLayoutVars>
      </dgm:prSet>
      <dgm:spPr/>
    </dgm:pt>
    <dgm:pt modelId="{5A03FB6B-F464-4156-A9FA-BF96380B0555}" type="pres">
      <dgm:prSet presAssocID="{52511754-8EEC-49AC-ACF5-1E3B64CA5860}" presName="sibTrans" presStyleCnt="0"/>
      <dgm:spPr/>
    </dgm:pt>
    <dgm:pt modelId="{DD834F16-A743-423B-BCDF-5E79719B3CF8}" type="pres">
      <dgm:prSet presAssocID="{45826FA0-A6A1-4C9F-8CF3-1B3616957730}" presName="node" presStyleLbl="node1" presStyleIdx="7" presStyleCnt="9">
        <dgm:presLayoutVars>
          <dgm:bulletEnabled val="1"/>
        </dgm:presLayoutVars>
      </dgm:prSet>
      <dgm:spPr/>
    </dgm:pt>
    <dgm:pt modelId="{00DF2032-5D2D-4D82-8966-A123BF9AA01A}" type="pres">
      <dgm:prSet presAssocID="{BFDCCAB1-D074-4AD7-A8FD-D21F75FFC9BD}" presName="sibTrans" presStyleCnt="0"/>
      <dgm:spPr/>
    </dgm:pt>
    <dgm:pt modelId="{DB1849F2-E884-4F03-BF02-984A7A5E8F2B}" type="pres">
      <dgm:prSet presAssocID="{D4743EBD-DA43-4A97-9F8D-885364F25D61}" presName="node" presStyleLbl="node1" presStyleIdx="8" presStyleCnt="9">
        <dgm:presLayoutVars>
          <dgm:bulletEnabled val="1"/>
        </dgm:presLayoutVars>
      </dgm:prSet>
      <dgm:spPr/>
    </dgm:pt>
  </dgm:ptLst>
  <dgm:cxnLst>
    <dgm:cxn modelId="{D4FD000E-FB51-4F80-AC23-23F41AA2866D}" type="presOf" srcId="{45826FA0-A6A1-4C9F-8CF3-1B3616957730}" destId="{DD834F16-A743-423B-BCDF-5E79719B3CF8}" srcOrd="0" destOrd="0" presId="urn:microsoft.com/office/officeart/2005/8/layout/default"/>
    <dgm:cxn modelId="{C60E6218-7D9E-45EB-B7D3-9D26BE8968DB}" srcId="{DC03269E-5052-4710-B85A-B60724D52E4B}" destId="{8E222BDB-A2B9-4742-B504-3CA7C0CDA9BC}" srcOrd="1" destOrd="0" parTransId="{B7D9B4C4-830D-4C5B-A344-296DFD1B3016}" sibTransId="{6D0590B8-4319-4F4E-ABAF-8EF6F1577A19}"/>
    <dgm:cxn modelId="{12EAF42E-7E99-404A-A364-8F4D24E1C137}" srcId="{DC03269E-5052-4710-B85A-B60724D52E4B}" destId="{DAD91A1C-769E-4AC0-953E-0617437EDFC2}" srcOrd="0" destOrd="0" parTransId="{4689637A-3BDB-4276-8AD7-27096F2BD339}" sibTransId="{CA4F25C3-1D9E-4633-9085-7A1C3418EF16}"/>
    <dgm:cxn modelId="{A14D2F30-5740-414D-B659-7D9AB9807209}" srcId="{DC03269E-5052-4710-B85A-B60724D52E4B}" destId="{6AFF1413-A277-4B00-8AE2-A0DBC8981095}" srcOrd="3" destOrd="0" parTransId="{EDCC19D1-C1C0-4B2F-964D-5566B3FBB18C}" sibTransId="{5F92D18B-1603-44ED-BA6E-C242561CED69}"/>
    <dgm:cxn modelId="{C534A539-E622-4C31-B6F9-84CEB7FCAEFB}" srcId="{DC03269E-5052-4710-B85A-B60724D52E4B}" destId="{2932EB4E-BDB8-436C-8FF6-A1E24FC6520F}" srcOrd="5" destOrd="0" parTransId="{E42CF38E-F3F4-4EB9-9BA3-50B8B7FBBF75}" sibTransId="{98B8A462-AFB6-4E07-90A1-2F71B23AFD00}"/>
    <dgm:cxn modelId="{4624A75B-7151-4C3F-B845-40FB21BBAED4}" type="presOf" srcId="{AE66F957-B834-401F-AA0C-47B8169FEB11}" destId="{B9949753-D120-47DE-A789-ABD731C364CD}" srcOrd="0" destOrd="0" presId="urn:microsoft.com/office/officeart/2005/8/layout/default"/>
    <dgm:cxn modelId="{00A2C762-5A22-48ED-B880-156982E3CB67}" type="presOf" srcId="{2932EB4E-BDB8-436C-8FF6-A1E24FC6520F}" destId="{A4D09625-F7EF-4239-A4CE-8272896B3A7B}" srcOrd="0" destOrd="0" presId="urn:microsoft.com/office/officeart/2005/8/layout/default"/>
    <dgm:cxn modelId="{22ACBD74-A5A7-46EC-B054-79FF2C607801}" srcId="{DC03269E-5052-4710-B85A-B60724D52E4B}" destId="{7BFA8987-BA93-4825-AE80-90B609812BD4}" srcOrd="2" destOrd="0" parTransId="{AB4347B9-B2B7-4CE0-A752-967DA60FCE50}" sibTransId="{3A4A1191-323F-4E47-9FD4-3041733F0BF7}"/>
    <dgm:cxn modelId="{58279081-C788-4EDD-AF97-F503C9C4E228}" srcId="{DC03269E-5052-4710-B85A-B60724D52E4B}" destId="{D4743EBD-DA43-4A97-9F8D-885364F25D61}" srcOrd="8" destOrd="0" parTransId="{CED1F3D7-C4B3-4E78-B9CC-B9D2E8992309}" sibTransId="{BF745923-D853-4327-84FC-E3A76F70B15C}"/>
    <dgm:cxn modelId="{4FC8128D-0984-432F-A043-8D9C8A238D99}" type="presOf" srcId="{8E222BDB-A2B9-4742-B504-3CA7C0CDA9BC}" destId="{EE431489-F0B9-481B-8F8B-EF83A64B35AE}" srcOrd="0" destOrd="0" presId="urn:microsoft.com/office/officeart/2005/8/layout/default"/>
    <dgm:cxn modelId="{2DD57791-19AC-4C9F-A59E-2D10945D21EE}" srcId="{DC03269E-5052-4710-B85A-B60724D52E4B}" destId="{45826FA0-A6A1-4C9F-8CF3-1B3616957730}" srcOrd="7" destOrd="0" parTransId="{BAC91527-E719-4416-A877-662734320454}" sibTransId="{BFDCCAB1-D074-4AD7-A8FD-D21F75FFC9BD}"/>
    <dgm:cxn modelId="{A34E73B6-3272-41D0-B596-EDDA0030E412}" type="presOf" srcId="{DAD91A1C-769E-4AC0-953E-0617437EDFC2}" destId="{52899BFC-28B1-44A4-817A-4A9E35719E5B}" srcOrd="0" destOrd="0" presId="urn:microsoft.com/office/officeart/2005/8/layout/default"/>
    <dgm:cxn modelId="{98C0FEBE-04F4-4298-9988-827E6BDDB242}" type="presOf" srcId="{6AFF1413-A277-4B00-8AE2-A0DBC8981095}" destId="{859EA8E1-E224-412E-9FB4-D0888B15FBD8}" srcOrd="0" destOrd="0" presId="urn:microsoft.com/office/officeart/2005/8/layout/default"/>
    <dgm:cxn modelId="{13D5CAC3-32CE-4D75-AAE3-848D5291BB61}" type="presOf" srcId="{DC03269E-5052-4710-B85A-B60724D52E4B}" destId="{DF03D6C6-6A2D-4ED2-8618-4E3143943EB6}" srcOrd="0" destOrd="0" presId="urn:microsoft.com/office/officeart/2005/8/layout/default"/>
    <dgm:cxn modelId="{413DDDC9-9ED6-4039-9156-391B471088D2}" type="presOf" srcId="{7BFA8987-BA93-4825-AE80-90B609812BD4}" destId="{3F88BF5A-5AF2-49BF-9736-A22F85078916}" srcOrd="0" destOrd="0" presId="urn:microsoft.com/office/officeart/2005/8/layout/default"/>
    <dgm:cxn modelId="{672E18D2-3480-4D5C-AF67-C188A8A20A47}" srcId="{DC03269E-5052-4710-B85A-B60724D52E4B}" destId="{B0C8F697-051B-42CE-95A8-AFEC81A2E111}" srcOrd="4" destOrd="0" parTransId="{1B622A60-E381-42BA-BCA5-613645E1A2AD}" sibTransId="{B99EE25D-4311-413A-88CF-498F9C32B35A}"/>
    <dgm:cxn modelId="{16CC17DD-ADD4-422A-A3B2-2B28E6CBBC79}" srcId="{DC03269E-5052-4710-B85A-B60724D52E4B}" destId="{AE66F957-B834-401F-AA0C-47B8169FEB11}" srcOrd="6" destOrd="0" parTransId="{DC30A7D1-628D-4B6C-8483-131EC2C2F9F8}" sibTransId="{52511754-8EEC-49AC-ACF5-1E3B64CA5860}"/>
    <dgm:cxn modelId="{9565A9E3-294A-46E5-9E46-9222AF61453D}" type="presOf" srcId="{B0C8F697-051B-42CE-95A8-AFEC81A2E111}" destId="{032044A4-4E4D-46CC-9A4F-F21C7D4AA922}" srcOrd="0" destOrd="0" presId="urn:microsoft.com/office/officeart/2005/8/layout/default"/>
    <dgm:cxn modelId="{90A34AF8-2185-4A52-92A4-9E9D069BB5A3}" type="presOf" srcId="{D4743EBD-DA43-4A97-9F8D-885364F25D61}" destId="{DB1849F2-E884-4F03-BF02-984A7A5E8F2B}" srcOrd="0" destOrd="0" presId="urn:microsoft.com/office/officeart/2005/8/layout/default"/>
    <dgm:cxn modelId="{7EDC89DA-AF3F-42AE-8356-BEC97E18F937}" type="presParOf" srcId="{DF03D6C6-6A2D-4ED2-8618-4E3143943EB6}" destId="{52899BFC-28B1-44A4-817A-4A9E35719E5B}" srcOrd="0" destOrd="0" presId="urn:microsoft.com/office/officeart/2005/8/layout/default"/>
    <dgm:cxn modelId="{CCF8839B-DF24-430C-97B4-99E1B31FCBF0}" type="presParOf" srcId="{DF03D6C6-6A2D-4ED2-8618-4E3143943EB6}" destId="{2F5799E0-477C-4E70-8553-5C54A5F4600D}" srcOrd="1" destOrd="0" presId="urn:microsoft.com/office/officeart/2005/8/layout/default"/>
    <dgm:cxn modelId="{C04E3416-90C9-4412-9455-9ABAC3AA677F}" type="presParOf" srcId="{DF03D6C6-6A2D-4ED2-8618-4E3143943EB6}" destId="{EE431489-F0B9-481B-8F8B-EF83A64B35AE}" srcOrd="2" destOrd="0" presId="urn:microsoft.com/office/officeart/2005/8/layout/default"/>
    <dgm:cxn modelId="{7733223A-1C3B-494D-BDBD-A57A8276D0E7}" type="presParOf" srcId="{DF03D6C6-6A2D-4ED2-8618-4E3143943EB6}" destId="{7273E959-F1B2-458F-BCEB-4BD761A103B8}" srcOrd="3" destOrd="0" presId="urn:microsoft.com/office/officeart/2005/8/layout/default"/>
    <dgm:cxn modelId="{122C89F1-D8A3-4E16-BB44-9407C54B8037}" type="presParOf" srcId="{DF03D6C6-6A2D-4ED2-8618-4E3143943EB6}" destId="{3F88BF5A-5AF2-49BF-9736-A22F85078916}" srcOrd="4" destOrd="0" presId="urn:microsoft.com/office/officeart/2005/8/layout/default"/>
    <dgm:cxn modelId="{9051EA33-B256-40E8-BF2D-08E2674C7FD3}" type="presParOf" srcId="{DF03D6C6-6A2D-4ED2-8618-4E3143943EB6}" destId="{4EFAFCAE-401A-42CC-8BC1-70EBB46B4E00}" srcOrd="5" destOrd="0" presId="urn:microsoft.com/office/officeart/2005/8/layout/default"/>
    <dgm:cxn modelId="{AEDBAFC5-5029-44AF-8A04-BF88B08A3995}" type="presParOf" srcId="{DF03D6C6-6A2D-4ED2-8618-4E3143943EB6}" destId="{859EA8E1-E224-412E-9FB4-D0888B15FBD8}" srcOrd="6" destOrd="0" presId="urn:microsoft.com/office/officeart/2005/8/layout/default"/>
    <dgm:cxn modelId="{08E31C2D-0509-4C00-9875-77D74C302138}" type="presParOf" srcId="{DF03D6C6-6A2D-4ED2-8618-4E3143943EB6}" destId="{84DBA9C2-D83F-47ED-9D45-D2892333DEBA}" srcOrd="7" destOrd="0" presId="urn:microsoft.com/office/officeart/2005/8/layout/default"/>
    <dgm:cxn modelId="{6B6EB1D5-823F-4A9E-ADEB-08E0281158DE}" type="presParOf" srcId="{DF03D6C6-6A2D-4ED2-8618-4E3143943EB6}" destId="{032044A4-4E4D-46CC-9A4F-F21C7D4AA922}" srcOrd="8" destOrd="0" presId="urn:microsoft.com/office/officeart/2005/8/layout/default"/>
    <dgm:cxn modelId="{E3750C69-1E5C-448D-A4E5-E32E293F3B29}" type="presParOf" srcId="{DF03D6C6-6A2D-4ED2-8618-4E3143943EB6}" destId="{6CB4E227-E1D2-437E-A25B-39697274DF44}" srcOrd="9" destOrd="0" presId="urn:microsoft.com/office/officeart/2005/8/layout/default"/>
    <dgm:cxn modelId="{453C8AD1-CDCF-41EE-93CF-91994FA3E905}" type="presParOf" srcId="{DF03D6C6-6A2D-4ED2-8618-4E3143943EB6}" destId="{A4D09625-F7EF-4239-A4CE-8272896B3A7B}" srcOrd="10" destOrd="0" presId="urn:microsoft.com/office/officeart/2005/8/layout/default"/>
    <dgm:cxn modelId="{14697B18-4505-4FDF-8517-5548575E101C}" type="presParOf" srcId="{DF03D6C6-6A2D-4ED2-8618-4E3143943EB6}" destId="{F5F7C1E7-23C3-4F58-BB58-BF80BE84C66E}" srcOrd="11" destOrd="0" presId="urn:microsoft.com/office/officeart/2005/8/layout/default"/>
    <dgm:cxn modelId="{134A022B-9660-4C92-86A0-B3DB4E1E3B40}" type="presParOf" srcId="{DF03D6C6-6A2D-4ED2-8618-4E3143943EB6}" destId="{B9949753-D120-47DE-A789-ABD731C364CD}" srcOrd="12" destOrd="0" presId="urn:microsoft.com/office/officeart/2005/8/layout/default"/>
    <dgm:cxn modelId="{5EA08FE2-DC30-4AB8-898F-666D36B92412}" type="presParOf" srcId="{DF03D6C6-6A2D-4ED2-8618-4E3143943EB6}" destId="{5A03FB6B-F464-4156-A9FA-BF96380B0555}" srcOrd="13" destOrd="0" presId="urn:microsoft.com/office/officeart/2005/8/layout/default"/>
    <dgm:cxn modelId="{394B0C7A-84BC-4880-A225-9263C1C2B2D1}" type="presParOf" srcId="{DF03D6C6-6A2D-4ED2-8618-4E3143943EB6}" destId="{DD834F16-A743-423B-BCDF-5E79719B3CF8}" srcOrd="14" destOrd="0" presId="urn:microsoft.com/office/officeart/2005/8/layout/default"/>
    <dgm:cxn modelId="{74795944-5987-4436-9D7A-77937C6AEFB3}" type="presParOf" srcId="{DF03D6C6-6A2D-4ED2-8618-4E3143943EB6}" destId="{00DF2032-5D2D-4D82-8966-A123BF9AA01A}" srcOrd="15" destOrd="0" presId="urn:microsoft.com/office/officeart/2005/8/layout/default"/>
    <dgm:cxn modelId="{8A0DB99A-9703-4517-BE19-DA64EC240A11}" type="presParOf" srcId="{DF03D6C6-6A2D-4ED2-8618-4E3143943EB6}" destId="{DB1849F2-E884-4F03-BF02-984A7A5E8F2B}"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FAAEAC-FCB7-4472-B998-15B7883B77CF}"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F26AB220-A274-4D5F-9A3E-10B17A63DC2A}">
      <dgm:prSet/>
      <dgm:spPr/>
      <dgm:t>
        <a:bodyPr/>
        <a:lstStyle/>
        <a:p>
          <a:r>
            <a:rPr lang="ro-RO"/>
            <a:t>Introverted and shy</a:t>
          </a:r>
          <a:endParaRPr lang="en-US"/>
        </a:p>
      </dgm:t>
    </dgm:pt>
    <dgm:pt modelId="{575FD203-791D-46C7-A272-658223635D13}" type="parTrans" cxnId="{3BFCFF23-A080-47A8-80B5-7D3D1A8C16C2}">
      <dgm:prSet/>
      <dgm:spPr/>
      <dgm:t>
        <a:bodyPr/>
        <a:lstStyle/>
        <a:p>
          <a:endParaRPr lang="en-US"/>
        </a:p>
      </dgm:t>
    </dgm:pt>
    <dgm:pt modelId="{819F88D5-6E71-4E5A-A541-A37DCFD350F3}" type="sibTrans" cxnId="{3BFCFF23-A080-47A8-80B5-7D3D1A8C16C2}">
      <dgm:prSet/>
      <dgm:spPr/>
      <dgm:t>
        <a:bodyPr/>
        <a:lstStyle/>
        <a:p>
          <a:endParaRPr lang="en-US"/>
        </a:p>
      </dgm:t>
    </dgm:pt>
    <dgm:pt modelId="{58322888-A481-43EF-B737-481AF412E022}">
      <dgm:prSet/>
      <dgm:spPr/>
      <dgm:t>
        <a:bodyPr/>
        <a:lstStyle/>
        <a:p>
          <a:r>
            <a:rPr lang="ro-RO"/>
            <a:t>Desires to lead by her own example</a:t>
          </a:r>
          <a:endParaRPr lang="en-US"/>
        </a:p>
      </dgm:t>
    </dgm:pt>
    <dgm:pt modelId="{5C60CE69-19E4-41A1-BE2D-3703E38AD51A}" type="parTrans" cxnId="{1C74A9BC-7411-416A-99BF-D47A4F6B42E5}">
      <dgm:prSet/>
      <dgm:spPr/>
      <dgm:t>
        <a:bodyPr/>
        <a:lstStyle/>
        <a:p>
          <a:endParaRPr lang="en-US"/>
        </a:p>
      </dgm:t>
    </dgm:pt>
    <dgm:pt modelId="{AAE7890D-27AB-4437-BB4E-DB348871ADB8}" type="sibTrans" cxnId="{1C74A9BC-7411-416A-99BF-D47A4F6B42E5}">
      <dgm:prSet/>
      <dgm:spPr/>
      <dgm:t>
        <a:bodyPr/>
        <a:lstStyle/>
        <a:p>
          <a:endParaRPr lang="en-US"/>
        </a:p>
      </dgm:t>
    </dgm:pt>
    <dgm:pt modelId="{5B3EB902-45EA-4EAB-9399-22DBB6041B09}">
      <dgm:prSet/>
      <dgm:spPr/>
      <dgm:t>
        <a:bodyPr/>
        <a:lstStyle/>
        <a:p>
          <a:r>
            <a:rPr lang="ro-RO"/>
            <a:t>Offers autonomy to the persons she works with</a:t>
          </a:r>
          <a:endParaRPr lang="en-US"/>
        </a:p>
      </dgm:t>
    </dgm:pt>
    <dgm:pt modelId="{460B5CB4-7235-4F22-AD02-612A2AD891A5}" type="parTrans" cxnId="{0FEE7C71-FB88-4EC2-BC53-D62A26F28572}">
      <dgm:prSet/>
      <dgm:spPr/>
      <dgm:t>
        <a:bodyPr/>
        <a:lstStyle/>
        <a:p>
          <a:endParaRPr lang="en-US"/>
        </a:p>
      </dgm:t>
    </dgm:pt>
    <dgm:pt modelId="{12CCA712-8622-4BA9-9677-E3B50AA9B516}" type="sibTrans" cxnId="{0FEE7C71-FB88-4EC2-BC53-D62A26F28572}">
      <dgm:prSet/>
      <dgm:spPr/>
      <dgm:t>
        <a:bodyPr/>
        <a:lstStyle/>
        <a:p>
          <a:endParaRPr lang="en-US"/>
        </a:p>
      </dgm:t>
    </dgm:pt>
    <dgm:pt modelId="{EFBE51CC-56AC-4C25-A758-8BBB5F3BA413}">
      <dgm:prSet/>
      <dgm:spPr/>
      <dgm:t>
        <a:bodyPr/>
        <a:lstStyle/>
        <a:p>
          <a:r>
            <a:rPr lang="ro-RO"/>
            <a:t>Wants to make decisions by democratically consulting her team</a:t>
          </a:r>
          <a:endParaRPr lang="en-US"/>
        </a:p>
      </dgm:t>
    </dgm:pt>
    <dgm:pt modelId="{FF325D0A-E7EC-432E-A5B0-68A34774BE4F}" type="parTrans" cxnId="{4141092E-A9E0-4E80-8CE6-A6624C7075BE}">
      <dgm:prSet/>
      <dgm:spPr/>
      <dgm:t>
        <a:bodyPr/>
        <a:lstStyle/>
        <a:p>
          <a:endParaRPr lang="en-US"/>
        </a:p>
      </dgm:t>
    </dgm:pt>
    <dgm:pt modelId="{6523DBC9-6F66-4FEE-849C-5CCB547C7209}" type="sibTrans" cxnId="{4141092E-A9E0-4E80-8CE6-A6624C7075BE}">
      <dgm:prSet/>
      <dgm:spPr/>
      <dgm:t>
        <a:bodyPr/>
        <a:lstStyle/>
        <a:p>
          <a:endParaRPr lang="en-US"/>
        </a:p>
      </dgm:t>
    </dgm:pt>
    <dgm:pt modelId="{3475EBB0-805D-4108-8056-2188AA4CA4BE}">
      <dgm:prSet/>
      <dgm:spPr/>
      <dgm:t>
        <a:bodyPr/>
        <a:lstStyle/>
        <a:p>
          <a:r>
            <a:rPr lang="ro-RO"/>
            <a:t>Needs constant validation from her team</a:t>
          </a:r>
          <a:endParaRPr lang="en-US"/>
        </a:p>
      </dgm:t>
    </dgm:pt>
    <dgm:pt modelId="{408339AC-A563-4712-8B61-F27EBF21693D}" type="parTrans" cxnId="{74A77B31-392A-4E9D-8281-12AE3880CF84}">
      <dgm:prSet/>
      <dgm:spPr/>
      <dgm:t>
        <a:bodyPr/>
        <a:lstStyle/>
        <a:p>
          <a:endParaRPr lang="en-US"/>
        </a:p>
      </dgm:t>
    </dgm:pt>
    <dgm:pt modelId="{9C471831-170C-45E9-AE6C-F5449B5E187F}" type="sibTrans" cxnId="{74A77B31-392A-4E9D-8281-12AE3880CF84}">
      <dgm:prSet/>
      <dgm:spPr/>
      <dgm:t>
        <a:bodyPr/>
        <a:lstStyle/>
        <a:p>
          <a:endParaRPr lang="en-US"/>
        </a:p>
      </dgm:t>
    </dgm:pt>
    <dgm:pt modelId="{5526C1F9-A7CE-4805-9D8C-DC559D9BB858}">
      <dgm:prSet/>
      <dgm:spPr/>
      <dgm:t>
        <a:bodyPr/>
        <a:lstStyle/>
        <a:p>
          <a:r>
            <a:rPr lang="ro-RO"/>
            <a:t>Values transparency in information sharing</a:t>
          </a:r>
          <a:endParaRPr lang="en-US"/>
        </a:p>
      </dgm:t>
    </dgm:pt>
    <dgm:pt modelId="{79BB8A67-77E4-4356-8BEA-B3E41F0D4DB6}" type="parTrans" cxnId="{A603E798-9A7A-4C46-8A04-896BEE43C8D8}">
      <dgm:prSet/>
      <dgm:spPr/>
      <dgm:t>
        <a:bodyPr/>
        <a:lstStyle/>
        <a:p>
          <a:endParaRPr lang="en-US"/>
        </a:p>
      </dgm:t>
    </dgm:pt>
    <dgm:pt modelId="{6487E784-5B71-48DC-9121-125A9710663D}" type="sibTrans" cxnId="{A603E798-9A7A-4C46-8A04-896BEE43C8D8}">
      <dgm:prSet/>
      <dgm:spPr/>
      <dgm:t>
        <a:bodyPr/>
        <a:lstStyle/>
        <a:p>
          <a:endParaRPr lang="en-US"/>
        </a:p>
      </dgm:t>
    </dgm:pt>
    <dgm:pt modelId="{13B49A5A-51B7-4E58-AB3E-3824BB5D00C4}">
      <dgm:prSet/>
      <dgm:spPr/>
      <dgm:t>
        <a:bodyPr/>
        <a:lstStyle/>
        <a:p>
          <a:r>
            <a:rPr lang="ro-RO"/>
            <a:t>Holds up to her mistakes</a:t>
          </a:r>
          <a:endParaRPr lang="en-US"/>
        </a:p>
      </dgm:t>
    </dgm:pt>
    <dgm:pt modelId="{2D61CD4A-A1AF-4257-BC3B-CADE8A075856}" type="parTrans" cxnId="{3F0E0253-6651-41EE-A181-56CE1497D887}">
      <dgm:prSet/>
      <dgm:spPr/>
      <dgm:t>
        <a:bodyPr/>
        <a:lstStyle/>
        <a:p>
          <a:endParaRPr lang="en-US"/>
        </a:p>
      </dgm:t>
    </dgm:pt>
    <dgm:pt modelId="{903873C6-DF66-4887-8461-0741323AE94E}" type="sibTrans" cxnId="{3F0E0253-6651-41EE-A181-56CE1497D887}">
      <dgm:prSet/>
      <dgm:spPr/>
      <dgm:t>
        <a:bodyPr/>
        <a:lstStyle/>
        <a:p>
          <a:endParaRPr lang="en-US"/>
        </a:p>
      </dgm:t>
    </dgm:pt>
    <dgm:pt modelId="{0B2BED85-AAF9-46E7-9E79-DEB87435BE04}">
      <dgm:prSet/>
      <dgm:spPr/>
      <dgm:t>
        <a:bodyPr/>
        <a:lstStyle/>
        <a:p>
          <a:r>
            <a:rPr lang="ro-RO"/>
            <a:t>Listens to the needs and perspectives of her team</a:t>
          </a:r>
          <a:endParaRPr lang="en-US"/>
        </a:p>
      </dgm:t>
    </dgm:pt>
    <dgm:pt modelId="{6511BAA9-C9B7-489E-B06E-5FDB95A25776}" type="parTrans" cxnId="{3150627A-F58C-4099-B4B9-6CE19A9FD109}">
      <dgm:prSet/>
      <dgm:spPr/>
      <dgm:t>
        <a:bodyPr/>
        <a:lstStyle/>
        <a:p>
          <a:endParaRPr lang="en-US"/>
        </a:p>
      </dgm:t>
    </dgm:pt>
    <dgm:pt modelId="{8A24DE52-FB57-489D-BE28-D85EDE5BC388}" type="sibTrans" cxnId="{3150627A-F58C-4099-B4B9-6CE19A9FD109}">
      <dgm:prSet/>
      <dgm:spPr/>
      <dgm:t>
        <a:bodyPr/>
        <a:lstStyle/>
        <a:p>
          <a:endParaRPr lang="en-US"/>
        </a:p>
      </dgm:t>
    </dgm:pt>
    <dgm:pt modelId="{A1147DF5-1CA2-489B-B5CF-6C0B8826BC13}" type="pres">
      <dgm:prSet presAssocID="{60FAAEAC-FCB7-4472-B998-15B7883B77CF}" presName="diagram" presStyleCnt="0">
        <dgm:presLayoutVars>
          <dgm:dir/>
          <dgm:resizeHandles val="exact"/>
        </dgm:presLayoutVars>
      </dgm:prSet>
      <dgm:spPr/>
    </dgm:pt>
    <dgm:pt modelId="{F2EBBF6A-9FE0-4946-8BA7-2F2BA11EF5DD}" type="pres">
      <dgm:prSet presAssocID="{F26AB220-A274-4D5F-9A3E-10B17A63DC2A}" presName="node" presStyleLbl="node1" presStyleIdx="0" presStyleCnt="8">
        <dgm:presLayoutVars>
          <dgm:bulletEnabled val="1"/>
        </dgm:presLayoutVars>
      </dgm:prSet>
      <dgm:spPr/>
    </dgm:pt>
    <dgm:pt modelId="{3F8354DD-9E08-4860-81CD-6E6DDEBE8B82}" type="pres">
      <dgm:prSet presAssocID="{819F88D5-6E71-4E5A-A541-A37DCFD350F3}" presName="sibTrans" presStyleCnt="0"/>
      <dgm:spPr/>
    </dgm:pt>
    <dgm:pt modelId="{D9C915BA-984F-47E2-8D41-4ABF0DDF693D}" type="pres">
      <dgm:prSet presAssocID="{58322888-A481-43EF-B737-481AF412E022}" presName="node" presStyleLbl="node1" presStyleIdx="1" presStyleCnt="8">
        <dgm:presLayoutVars>
          <dgm:bulletEnabled val="1"/>
        </dgm:presLayoutVars>
      </dgm:prSet>
      <dgm:spPr/>
    </dgm:pt>
    <dgm:pt modelId="{82153E2D-8307-459B-820B-55C6DEFF1150}" type="pres">
      <dgm:prSet presAssocID="{AAE7890D-27AB-4437-BB4E-DB348871ADB8}" presName="sibTrans" presStyleCnt="0"/>
      <dgm:spPr/>
    </dgm:pt>
    <dgm:pt modelId="{C9F53F10-0B54-4196-906C-9D4A5C12EB81}" type="pres">
      <dgm:prSet presAssocID="{5B3EB902-45EA-4EAB-9399-22DBB6041B09}" presName="node" presStyleLbl="node1" presStyleIdx="2" presStyleCnt="8">
        <dgm:presLayoutVars>
          <dgm:bulletEnabled val="1"/>
        </dgm:presLayoutVars>
      </dgm:prSet>
      <dgm:spPr/>
    </dgm:pt>
    <dgm:pt modelId="{181EA0ED-5732-4F37-8C51-59B98AA8CAC0}" type="pres">
      <dgm:prSet presAssocID="{12CCA712-8622-4BA9-9677-E3B50AA9B516}" presName="sibTrans" presStyleCnt="0"/>
      <dgm:spPr/>
    </dgm:pt>
    <dgm:pt modelId="{803867F4-0FA2-403E-B878-A3D51C0EA655}" type="pres">
      <dgm:prSet presAssocID="{EFBE51CC-56AC-4C25-A758-8BBB5F3BA413}" presName="node" presStyleLbl="node1" presStyleIdx="3" presStyleCnt="8">
        <dgm:presLayoutVars>
          <dgm:bulletEnabled val="1"/>
        </dgm:presLayoutVars>
      </dgm:prSet>
      <dgm:spPr/>
    </dgm:pt>
    <dgm:pt modelId="{F0AEB63E-A9CD-4EE2-B601-31A23988538F}" type="pres">
      <dgm:prSet presAssocID="{6523DBC9-6F66-4FEE-849C-5CCB547C7209}" presName="sibTrans" presStyleCnt="0"/>
      <dgm:spPr/>
    </dgm:pt>
    <dgm:pt modelId="{CE915CEF-4DDF-415D-93D6-ACA43B54A1D7}" type="pres">
      <dgm:prSet presAssocID="{3475EBB0-805D-4108-8056-2188AA4CA4BE}" presName="node" presStyleLbl="node1" presStyleIdx="4" presStyleCnt="8">
        <dgm:presLayoutVars>
          <dgm:bulletEnabled val="1"/>
        </dgm:presLayoutVars>
      </dgm:prSet>
      <dgm:spPr/>
    </dgm:pt>
    <dgm:pt modelId="{4A17778E-B694-40E7-8DF3-D3F6539FAC2B}" type="pres">
      <dgm:prSet presAssocID="{9C471831-170C-45E9-AE6C-F5449B5E187F}" presName="sibTrans" presStyleCnt="0"/>
      <dgm:spPr/>
    </dgm:pt>
    <dgm:pt modelId="{2E559BEB-FEA5-473F-9D2B-6A92B194A375}" type="pres">
      <dgm:prSet presAssocID="{5526C1F9-A7CE-4805-9D8C-DC559D9BB858}" presName="node" presStyleLbl="node1" presStyleIdx="5" presStyleCnt="8">
        <dgm:presLayoutVars>
          <dgm:bulletEnabled val="1"/>
        </dgm:presLayoutVars>
      </dgm:prSet>
      <dgm:spPr/>
    </dgm:pt>
    <dgm:pt modelId="{BBD3C1CA-F69B-4573-8D1A-2250D9C4A40A}" type="pres">
      <dgm:prSet presAssocID="{6487E784-5B71-48DC-9121-125A9710663D}" presName="sibTrans" presStyleCnt="0"/>
      <dgm:spPr/>
    </dgm:pt>
    <dgm:pt modelId="{24BF1662-DF29-46D1-AA03-408604BF5BE4}" type="pres">
      <dgm:prSet presAssocID="{13B49A5A-51B7-4E58-AB3E-3824BB5D00C4}" presName="node" presStyleLbl="node1" presStyleIdx="6" presStyleCnt="8">
        <dgm:presLayoutVars>
          <dgm:bulletEnabled val="1"/>
        </dgm:presLayoutVars>
      </dgm:prSet>
      <dgm:spPr/>
    </dgm:pt>
    <dgm:pt modelId="{036837F9-0C39-4F09-B624-9DB571C3D981}" type="pres">
      <dgm:prSet presAssocID="{903873C6-DF66-4887-8461-0741323AE94E}" presName="sibTrans" presStyleCnt="0"/>
      <dgm:spPr/>
    </dgm:pt>
    <dgm:pt modelId="{ADE27A1D-21F1-4478-AC97-07A0169B3F6D}" type="pres">
      <dgm:prSet presAssocID="{0B2BED85-AAF9-46E7-9E79-DEB87435BE04}" presName="node" presStyleLbl="node1" presStyleIdx="7" presStyleCnt="8">
        <dgm:presLayoutVars>
          <dgm:bulletEnabled val="1"/>
        </dgm:presLayoutVars>
      </dgm:prSet>
      <dgm:spPr/>
    </dgm:pt>
  </dgm:ptLst>
  <dgm:cxnLst>
    <dgm:cxn modelId="{3BFCFF23-A080-47A8-80B5-7D3D1A8C16C2}" srcId="{60FAAEAC-FCB7-4472-B998-15B7883B77CF}" destId="{F26AB220-A274-4D5F-9A3E-10B17A63DC2A}" srcOrd="0" destOrd="0" parTransId="{575FD203-791D-46C7-A272-658223635D13}" sibTransId="{819F88D5-6E71-4E5A-A541-A37DCFD350F3}"/>
    <dgm:cxn modelId="{4141092E-A9E0-4E80-8CE6-A6624C7075BE}" srcId="{60FAAEAC-FCB7-4472-B998-15B7883B77CF}" destId="{EFBE51CC-56AC-4C25-A758-8BBB5F3BA413}" srcOrd="3" destOrd="0" parTransId="{FF325D0A-E7EC-432E-A5B0-68A34774BE4F}" sibTransId="{6523DBC9-6F66-4FEE-849C-5CCB547C7209}"/>
    <dgm:cxn modelId="{74A77B31-392A-4E9D-8281-12AE3880CF84}" srcId="{60FAAEAC-FCB7-4472-B998-15B7883B77CF}" destId="{3475EBB0-805D-4108-8056-2188AA4CA4BE}" srcOrd="4" destOrd="0" parTransId="{408339AC-A563-4712-8B61-F27EBF21693D}" sibTransId="{9C471831-170C-45E9-AE6C-F5449B5E187F}"/>
    <dgm:cxn modelId="{D884B95D-887F-439B-9192-D4F807DC75B4}" type="presOf" srcId="{5B3EB902-45EA-4EAB-9399-22DBB6041B09}" destId="{C9F53F10-0B54-4196-906C-9D4A5C12EB81}" srcOrd="0" destOrd="0" presId="urn:microsoft.com/office/officeart/2005/8/layout/default"/>
    <dgm:cxn modelId="{0FEE7C71-FB88-4EC2-BC53-D62A26F28572}" srcId="{60FAAEAC-FCB7-4472-B998-15B7883B77CF}" destId="{5B3EB902-45EA-4EAB-9399-22DBB6041B09}" srcOrd="2" destOrd="0" parTransId="{460B5CB4-7235-4F22-AD02-612A2AD891A5}" sibTransId="{12CCA712-8622-4BA9-9677-E3B50AA9B516}"/>
    <dgm:cxn modelId="{3F0E0253-6651-41EE-A181-56CE1497D887}" srcId="{60FAAEAC-FCB7-4472-B998-15B7883B77CF}" destId="{13B49A5A-51B7-4E58-AB3E-3824BB5D00C4}" srcOrd="6" destOrd="0" parTransId="{2D61CD4A-A1AF-4257-BC3B-CADE8A075856}" sibTransId="{903873C6-DF66-4887-8461-0741323AE94E}"/>
    <dgm:cxn modelId="{3150627A-F58C-4099-B4B9-6CE19A9FD109}" srcId="{60FAAEAC-FCB7-4472-B998-15B7883B77CF}" destId="{0B2BED85-AAF9-46E7-9E79-DEB87435BE04}" srcOrd="7" destOrd="0" parTransId="{6511BAA9-C9B7-489E-B06E-5FDB95A25776}" sibTransId="{8A24DE52-FB57-489D-BE28-D85EDE5BC388}"/>
    <dgm:cxn modelId="{C48A637E-2450-43D8-B4D9-B0A4F3121E36}" type="presOf" srcId="{13B49A5A-51B7-4E58-AB3E-3824BB5D00C4}" destId="{24BF1662-DF29-46D1-AA03-408604BF5BE4}" srcOrd="0" destOrd="0" presId="urn:microsoft.com/office/officeart/2005/8/layout/default"/>
    <dgm:cxn modelId="{A603E798-9A7A-4C46-8A04-896BEE43C8D8}" srcId="{60FAAEAC-FCB7-4472-B998-15B7883B77CF}" destId="{5526C1F9-A7CE-4805-9D8C-DC559D9BB858}" srcOrd="5" destOrd="0" parTransId="{79BB8A67-77E4-4356-8BEA-B3E41F0D4DB6}" sibTransId="{6487E784-5B71-48DC-9121-125A9710663D}"/>
    <dgm:cxn modelId="{E18A929E-12D1-42B8-921B-CF55591E43F2}" type="presOf" srcId="{5526C1F9-A7CE-4805-9D8C-DC559D9BB858}" destId="{2E559BEB-FEA5-473F-9D2B-6A92B194A375}" srcOrd="0" destOrd="0" presId="urn:microsoft.com/office/officeart/2005/8/layout/default"/>
    <dgm:cxn modelId="{8E4ED5A2-9F65-4016-A586-C903EA8BCD0D}" type="presOf" srcId="{F26AB220-A274-4D5F-9A3E-10B17A63DC2A}" destId="{F2EBBF6A-9FE0-4946-8BA7-2F2BA11EF5DD}" srcOrd="0" destOrd="0" presId="urn:microsoft.com/office/officeart/2005/8/layout/default"/>
    <dgm:cxn modelId="{E9FE59AF-379C-45EF-B563-0DE96CD2F249}" type="presOf" srcId="{58322888-A481-43EF-B737-481AF412E022}" destId="{D9C915BA-984F-47E2-8D41-4ABF0DDF693D}" srcOrd="0" destOrd="0" presId="urn:microsoft.com/office/officeart/2005/8/layout/default"/>
    <dgm:cxn modelId="{1C74A9BC-7411-416A-99BF-D47A4F6B42E5}" srcId="{60FAAEAC-FCB7-4472-B998-15B7883B77CF}" destId="{58322888-A481-43EF-B737-481AF412E022}" srcOrd="1" destOrd="0" parTransId="{5C60CE69-19E4-41A1-BE2D-3703E38AD51A}" sibTransId="{AAE7890D-27AB-4437-BB4E-DB348871ADB8}"/>
    <dgm:cxn modelId="{5EAAA0BE-F410-4D16-83DA-C0D4D6EA6D53}" type="presOf" srcId="{3475EBB0-805D-4108-8056-2188AA4CA4BE}" destId="{CE915CEF-4DDF-415D-93D6-ACA43B54A1D7}" srcOrd="0" destOrd="0" presId="urn:microsoft.com/office/officeart/2005/8/layout/default"/>
    <dgm:cxn modelId="{B80B98BF-8D59-4DFA-8C38-199883F13117}" type="presOf" srcId="{60FAAEAC-FCB7-4472-B998-15B7883B77CF}" destId="{A1147DF5-1CA2-489B-B5CF-6C0B8826BC13}" srcOrd="0" destOrd="0" presId="urn:microsoft.com/office/officeart/2005/8/layout/default"/>
    <dgm:cxn modelId="{A6A8B8E6-4D48-4A30-B3D2-61CC34FD7457}" type="presOf" srcId="{EFBE51CC-56AC-4C25-A758-8BBB5F3BA413}" destId="{803867F4-0FA2-403E-B878-A3D51C0EA655}" srcOrd="0" destOrd="0" presId="urn:microsoft.com/office/officeart/2005/8/layout/default"/>
    <dgm:cxn modelId="{90C241ED-535C-4BC7-97C6-A7021FE7162C}" type="presOf" srcId="{0B2BED85-AAF9-46E7-9E79-DEB87435BE04}" destId="{ADE27A1D-21F1-4478-AC97-07A0169B3F6D}" srcOrd="0" destOrd="0" presId="urn:microsoft.com/office/officeart/2005/8/layout/default"/>
    <dgm:cxn modelId="{59746314-18CB-4E4A-9C2D-1508099AA2CA}" type="presParOf" srcId="{A1147DF5-1CA2-489B-B5CF-6C0B8826BC13}" destId="{F2EBBF6A-9FE0-4946-8BA7-2F2BA11EF5DD}" srcOrd="0" destOrd="0" presId="urn:microsoft.com/office/officeart/2005/8/layout/default"/>
    <dgm:cxn modelId="{FCE90DA7-859A-4C95-BA51-C38BCF9C6475}" type="presParOf" srcId="{A1147DF5-1CA2-489B-B5CF-6C0B8826BC13}" destId="{3F8354DD-9E08-4860-81CD-6E6DDEBE8B82}" srcOrd="1" destOrd="0" presId="urn:microsoft.com/office/officeart/2005/8/layout/default"/>
    <dgm:cxn modelId="{138B7450-0268-4796-B02A-385C9ED20C55}" type="presParOf" srcId="{A1147DF5-1CA2-489B-B5CF-6C0B8826BC13}" destId="{D9C915BA-984F-47E2-8D41-4ABF0DDF693D}" srcOrd="2" destOrd="0" presId="urn:microsoft.com/office/officeart/2005/8/layout/default"/>
    <dgm:cxn modelId="{D5E71B34-5AA7-459B-9655-779E4CABA2D9}" type="presParOf" srcId="{A1147DF5-1CA2-489B-B5CF-6C0B8826BC13}" destId="{82153E2D-8307-459B-820B-55C6DEFF1150}" srcOrd="3" destOrd="0" presId="urn:microsoft.com/office/officeart/2005/8/layout/default"/>
    <dgm:cxn modelId="{5AD49897-0B22-4E5A-98F5-9F89517BA04C}" type="presParOf" srcId="{A1147DF5-1CA2-489B-B5CF-6C0B8826BC13}" destId="{C9F53F10-0B54-4196-906C-9D4A5C12EB81}" srcOrd="4" destOrd="0" presId="urn:microsoft.com/office/officeart/2005/8/layout/default"/>
    <dgm:cxn modelId="{5FE47771-21E4-4BC9-93EB-318220322220}" type="presParOf" srcId="{A1147DF5-1CA2-489B-B5CF-6C0B8826BC13}" destId="{181EA0ED-5732-4F37-8C51-59B98AA8CAC0}" srcOrd="5" destOrd="0" presId="urn:microsoft.com/office/officeart/2005/8/layout/default"/>
    <dgm:cxn modelId="{A6F9E19B-9B63-45CF-9440-08BED1F0822D}" type="presParOf" srcId="{A1147DF5-1CA2-489B-B5CF-6C0B8826BC13}" destId="{803867F4-0FA2-403E-B878-A3D51C0EA655}" srcOrd="6" destOrd="0" presId="urn:microsoft.com/office/officeart/2005/8/layout/default"/>
    <dgm:cxn modelId="{9C3C90EB-0AA3-45B6-AFF3-904C7EBF71ED}" type="presParOf" srcId="{A1147DF5-1CA2-489B-B5CF-6C0B8826BC13}" destId="{F0AEB63E-A9CD-4EE2-B601-31A23988538F}" srcOrd="7" destOrd="0" presId="urn:microsoft.com/office/officeart/2005/8/layout/default"/>
    <dgm:cxn modelId="{D73C3347-0945-4228-9B15-57C9F6C51D79}" type="presParOf" srcId="{A1147DF5-1CA2-489B-B5CF-6C0B8826BC13}" destId="{CE915CEF-4DDF-415D-93D6-ACA43B54A1D7}" srcOrd="8" destOrd="0" presId="urn:microsoft.com/office/officeart/2005/8/layout/default"/>
    <dgm:cxn modelId="{F9B9CF9F-6E91-4465-9DC7-EF3FDF23F933}" type="presParOf" srcId="{A1147DF5-1CA2-489B-B5CF-6C0B8826BC13}" destId="{4A17778E-B694-40E7-8DF3-D3F6539FAC2B}" srcOrd="9" destOrd="0" presId="urn:microsoft.com/office/officeart/2005/8/layout/default"/>
    <dgm:cxn modelId="{895FC59C-08DB-4C12-BF0F-BB8EA90DA70A}" type="presParOf" srcId="{A1147DF5-1CA2-489B-B5CF-6C0B8826BC13}" destId="{2E559BEB-FEA5-473F-9D2B-6A92B194A375}" srcOrd="10" destOrd="0" presId="urn:microsoft.com/office/officeart/2005/8/layout/default"/>
    <dgm:cxn modelId="{CDC6680F-C011-4310-9B88-6C48D56C00F4}" type="presParOf" srcId="{A1147DF5-1CA2-489B-B5CF-6C0B8826BC13}" destId="{BBD3C1CA-F69B-4573-8D1A-2250D9C4A40A}" srcOrd="11" destOrd="0" presId="urn:microsoft.com/office/officeart/2005/8/layout/default"/>
    <dgm:cxn modelId="{913A8F4B-16A8-4989-B769-50506627A547}" type="presParOf" srcId="{A1147DF5-1CA2-489B-B5CF-6C0B8826BC13}" destId="{24BF1662-DF29-46D1-AA03-408604BF5BE4}" srcOrd="12" destOrd="0" presId="urn:microsoft.com/office/officeart/2005/8/layout/default"/>
    <dgm:cxn modelId="{C57888BA-EA8F-4C34-BB6B-71B558E24DED}" type="presParOf" srcId="{A1147DF5-1CA2-489B-B5CF-6C0B8826BC13}" destId="{036837F9-0C39-4F09-B624-9DB571C3D981}" srcOrd="13" destOrd="0" presId="urn:microsoft.com/office/officeart/2005/8/layout/default"/>
    <dgm:cxn modelId="{112CA7BD-7970-40D2-8EA6-E4CB45B5163B}" type="presParOf" srcId="{A1147DF5-1CA2-489B-B5CF-6C0B8826BC13}" destId="{ADE27A1D-21F1-4478-AC97-07A0169B3F6D}"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9AB2DF-68AD-4792-99D6-C55F4798F8B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FA0166D-B6DE-42F5-AFA8-75ADCFA8F97C}">
      <dgm:prSet/>
      <dgm:spPr/>
      <dgm:t>
        <a:bodyPr/>
        <a:lstStyle/>
        <a:p>
          <a:r>
            <a:rPr lang="ro-RO"/>
            <a:t>Has a high level of trust in her team and intervenes very little in their work, allowing each team member the space to decide for their job as they see fit</a:t>
          </a:r>
          <a:endParaRPr lang="en-US"/>
        </a:p>
      </dgm:t>
    </dgm:pt>
    <dgm:pt modelId="{ABD80B40-0E8D-4B13-BE63-6C042FFF3A86}" type="parTrans" cxnId="{FF6B11FD-F779-4B51-A8D4-0EAC3761B0C9}">
      <dgm:prSet/>
      <dgm:spPr/>
      <dgm:t>
        <a:bodyPr/>
        <a:lstStyle/>
        <a:p>
          <a:endParaRPr lang="en-US"/>
        </a:p>
      </dgm:t>
    </dgm:pt>
    <dgm:pt modelId="{58F4B8EF-D766-4604-B378-1045A1CE736C}" type="sibTrans" cxnId="{FF6B11FD-F779-4B51-A8D4-0EAC3761B0C9}">
      <dgm:prSet/>
      <dgm:spPr/>
      <dgm:t>
        <a:bodyPr/>
        <a:lstStyle/>
        <a:p>
          <a:endParaRPr lang="en-US"/>
        </a:p>
      </dgm:t>
    </dgm:pt>
    <dgm:pt modelId="{CB7F6607-C079-416D-A12D-4C705996101A}">
      <dgm:prSet/>
      <dgm:spPr/>
      <dgm:t>
        <a:bodyPr/>
        <a:lstStyle/>
        <a:p>
          <a:r>
            <a:rPr lang="ro-RO"/>
            <a:t>Allows all employees to use their own creativity and resources to meet the organizational objectives</a:t>
          </a:r>
          <a:endParaRPr lang="en-US"/>
        </a:p>
      </dgm:t>
    </dgm:pt>
    <dgm:pt modelId="{0C55606D-72C2-4904-BC5F-B5B36FB4D09A}" type="parTrans" cxnId="{35736960-0B40-4C95-85EA-A0F48D183B57}">
      <dgm:prSet/>
      <dgm:spPr/>
      <dgm:t>
        <a:bodyPr/>
        <a:lstStyle/>
        <a:p>
          <a:endParaRPr lang="en-US"/>
        </a:p>
      </dgm:t>
    </dgm:pt>
    <dgm:pt modelId="{D923F354-D5FD-48F9-B2C6-F5093564E253}" type="sibTrans" cxnId="{35736960-0B40-4C95-85EA-A0F48D183B57}">
      <dgm:prSet/>
      <dgm:spPr/>
      <dgm:t>
        <a:bodyPr/>
        <a:lstStyle/>
        <a:p>
          <a:endParaRPr lang="en-US"/>
        </a:p>
      </dgm:t>
    </dgm:pt>
    <dgm:pt modelId="{745EF4EB-D169-4E4A-B699-C1AF6F15AB42}">
      <dgm:prSet/>
      <dgm:spPr/>
      <dgm:t>
        <a:bodyPr/>
        <a:lstStyle/>
        <a:p>
          <a:r>
            <a:rPr lang="ro-RO"/>
            <a:t>Provides a context in which each team member can take responsibility for their own work </a:t>
          </a:r>
          <a:endParaRPr lang="en-US"/>
        </a:p>
      </dgm:t>
    </dgm:pt>
    <dgm:pt modelId="{6A70367F-EB1B-4B9A-9C9C-7F6F59967E3E}" type="parTrans" cxnId="{AC8C3EAC-DB63-4F0A-8A13-BD23253296DC}">
      <dgm:prSet/>
      <dgm:spPr/>
      <dgm:t>
        <a:bodyPr/>
        <a:lstStyle/>
        <a:p>
          <a:endParaRPr lang="en-US"/>
        </a:p>
      </dgm:t>
    </dgm:pt>
    <dgm:pt modelId="{43A5F52F-CF31-4F7C-ACD0-C024E03753BB}" type="sibTrans" cxnId="{AC8C3EAC-DB63-4F0A-8A13-BD23253296DC}">
      <dgm:prSet/>
      <dgm:spPr/>
      <dgm:t>
        <a:bodyPr/>
        <a:lstStyle/>
        <a:p>
          <a:endParaRPr lang="en-US"/>
        </a:p>
      </dgm:t>
    </dgm:pt>
    <dgm:pt modelId="{EAB163F8-4848-4937-AE0B-2A6C60FCDF22}">
      <dgm:prSet/>
      <dgm:spPr/>
      <dgm:t>
        <a:bodyPr/>
        <a:lstStyle/>
        <a:p>
          <a:r>
            <a:rPr lang="ro-RO"/>
            <a:t>Does not build and does not value a strict structure</a:t>
          </a:r>
          <a:endParaRPr lang="en-US"/>
        </a:p>
      </dgm:t>
    </dgm:pt>
    <dgm:pt modelId="{ABAA41DA-FC67-4C7F-A41B-5C2BF6012CC9}" type="parTrans" cxnId="{7E0E1F7D-244C-4755-A53A-4BF376EBA547}">
      <dgm:prSet/>
      <dgm:spPr/>
      <dgm:t>
        <a:bodyPr/>
        <a:lstStyle/>
        <a:p>
          <a:endParaRPr lang="en-US"/>
        </a:p>
      </dgm:t>
    </dgm:pt>
    <dgm:pt modelId="{93E29050-28DD-4BB5-AE0E-C7CE5B0A3AFC}" type="sibTrans" cxnId="{7E0E1F7D-244C-4755-A53A-4BF376EBA547}">
      <dgm:prSet/>
      <dgm:spPr/>
      <dgm:t>
        <a:bodyPr/>
        <a:lstStyle/>
        <a:p>
          <a:endParaRPr lang="en-US"/>
        </a:p>
      </dgm:t>
    </dgm:pt>
    <dgm:pt modelId="{0E9AE373-9985-4E63-A0AC-BE5ECC3F55A2}">
      <dgm:prSet/>
      <dgm:spPr/>
      <dgm:t>
        <a:bodyPr/>
        <a:lstStyle/>
        <a:p>
          <a:r>
            <a:rPr lang="ro-RO"/>
            <a:t>Creates a relaxed work environment, appropriate for creative and independent workers</a:t>
          </a:r>
          <a:endParaRPr lang="en-US"/>
        </a:p>
      </dgm:t>
    </dgm:pt>
    <dgm:pt modelId="{2CB6E59B-AF6E-40E1-B84A-611481A39AD7}" type="parTrans" cxnId="{14553FDF-976F-4F68-B895-291FCE544C00}">
      <dgm:prSet/>
      <dgm:spPr/>
      <dgm:t>
        <a:bodyPr/>
        <a:lstStyle/>
        <a:p>
          <a:endParaRPr lang="en-US"/>
        </a:p>
      </dgm:t>
    </dgm:pt>
    <dgm:pt modelId="{3E32F4E4-2015-4C41-9834-94D746AEFE5B}" type="sibTrans" cxnId="{14553FDF-976F-4F68-B895-291FCE544C00}">
      <dgm:prSet/>
      <dgm:spPr/>
      <dgm:t>
        <a:bodyPr/>
        <a:lstStyle/>
        <a:p>
          <a:endParaRPr lang="en-US"/>
        </a:p>
      </dgm:t>
    </dgm:pt>
    <dgm:pt modelId="{A0DF716B-BE28-4190-A3BE-C2567BE25E54}" type="pres">
      <dgm:prSet presAssocID="{6E9AB2DF-68AD-4792-99D6-C55F4798F8B3}" presName="linear" presStyleCnt="0">
        <dgm:presLayoutVars>
          <dgm:animLvl val="lvl"/>
          <dgm:resizeHandles val="exact"/>
        </dgm:presLayoutVars>
      </dgm:prSet>
      <dgm:spPr/>
    </dgm:pt>
    <dgm:pt modelId="{5DD4CEC9-0F8A-4E21-BFB9-29B445D16FCC}" type="pres">
      <dgm:prSet presAssocID="{AFA0166D-B6DE-42F5-AFA8-75ADCFA8F97C}" presName="parentText" presStyleLbl="node1" presStyleIdx="0" presStyleCnt="5">
        <dgm:presLayoutVars>
          <dgm:chMax val="0"/>
          <dgm:bulletEnabled val="1"/>
        </dgm:presLayoutVars>
      </dgm:prSet>
      <dgm:spPr/>
    </dgm:pt>
    <dgm:pt modelId="{941CBA8B-76B1-45D1-8F48-7EB804C7935D}" type="pres">
      <dgm:prSet presAssocID="{58F4B8EF-D766-4604-B378-1045A1CE736C}" presName="spacer" presStyleCnt="0"/>
      <dgm:spPr/>
    </dgm:pt>
    <dgm:pt modelId="{8898C3DF-4F9D-4BEB-8B20-B60BF57D9E3B}" type="pres">
      <dgm:prSet presAssocID="{CB7F6607-C079-416D-A12D-4C705996101A}" presName="parentText" presStyleLbl="node1" presStyleIdx="1" presStyleCnt="5">
        <dgm:presLayoutVars>
          <dgm:chMax val="0"/>
          <dgm:bulletEnabled val="1"/>
        </dgm:presLayoutVars>
      </dgm:prSet>
      <dgm:spPr/>
    </dgm:pt>
    <dgm:pt modelId="{E11D1D26-80AC-4C58-9EEC-CCAC60964417}" type="pres">
      <dgm:prSet presAssocID="{D923F354-D5FD-48F9-B2C6-F5093564E253}" presName="spacer" presStyleCnt="0"/>
      <dgm:spPr/>
    </dgm:pt>
    <dgm:pt modelId="{AD62122D-9583-4C7E-A9A4-E299E7CD9D48}" type="pres">
      <dgm:prSet presAssocID="{745EF4EB-D169-4E4A-B699-C1AF6F15AB42}" presName="parentText" presStyleLbl="node1" presStyleIdx="2" presStyleCnt="5">
        <dgm:presLayoutVars>
          <dgm:chMax val="0"/>
          <dgm:bulletEnabled val="1"/>
        </dgm:presLayoutVars>
      </dgm:prSet>
      <dgm:spPr/>
    </dgm:pt>
    <dgm:pt modelId="{A3A2E0EB-5A54-411C-84EF-E38E2900865E}" type="pres">
      <dgm:prSet presAssocID="{43A5F52F-CF31-4F7C-ACD0-C024E03753BB}" presName="spacer" presStyleCnt="0"/>
      <dgm:spPr/>
    </dgm:pt>
    <dgm:pt modelId="{B8F52289-67CA-420B-BA82-EDA4ABBB5F5E}" type="pres">
      <dgm:prSet presAssocID="{EAB163F8-4848-4937-AE0B-2A6C60FCDF22}" presName="parentText" presStyleLbl="node1" presStyleIdx="3" presStyleCnt="5">
        <dgm:presLayoutVars>
          <dgm:chMax val="0"/>
          <dgm:bulletEnabled val="1"/>
        </dgm:presLayoutVars>
      </dgm:prSet>
      <dgm:spPr/>
    </dgm:pt>
    <dgm:pt modelId="{3CB90267-4FCE-4478-8203-4812DD356D62}" type="pres">
      <dgm:prSet presAssocID="{93E29050-28DD-4BB5-AE0E-C7CE5B0A3AFC}" presName="spacer" presStyleCnt="0"/>
      <dgm:spPr/>
    </dgm:pt>
    <dgm:pt modelId="{891CE4F1-AF7D-4AD9-A1B3-968A048BD75D}" type="pres">
      <dgm:prSet presAssocID="{0E9AE373-9985-4E63-A0AC-BE5ECC3F55A2}" presName="parentText" presStyleLbl="node1" presStyleIdx="4" presStyleCnt="5">
        <dgm:presLayoutVars>
          <dgm:chMax val="0"/>
          <dgm:bulletEnabled val="1"/>
        </dgm:presLayoutVars>
      </dgm:prSet>
      <dgm:spPr/>
    </dgm:pt>
  </dgm:ptLst>
  <dgm:cxnLst>
    <dgm:cxn modelId="{40CA8707-C0C2-432E-A7DF-A40CA8B73314}" type="presOf" srcId="{745EF4EB-D169-4E4A-B699-C1AF6F15AB42}" destId="{AD62122D-9583-4C7E-A9A4-E299E7CD9D48}" srcOrd="0" destOrd="0" presId="urn:microsoft.com/office/officeart/2005/8/layout/vList2"/>
    <dgm:cxn modelId="{A665EB20-E108-4849-99C8-5E4078714AC9}" type="presOf" srcId="{6E9AB2DF-68AD-4792-99D6-C55F4798F8B3}" destId="{A0DF716B-BE28-4190-A3BE-C2567BE25E54}" srcOrd="0" destOrd="0" presId="urn:microsoft.com/office/officeart/2005/8/layout/vList2"/>
    <dgm:cxn modelId="{A381F620-F87A-40F2-822A-5C81E147E69C}" type="presOf" srcId="{AFA0166D-B6DE-42F5-AFA8-75ADCFA8F97C}" destId="{5DD4CEC9-0F8A-4E21-BFB9-29B445D16FCC}" srcOrd="0" destOrd="0" presId="urn:microsoft.com/office/officeart/2005/8/layout/vList2"/>
    <dgm:cxn modelId="{35736960-0B40-4C95-85EA-A0F48D183B57}" srcId="{6E9AB2DF-68AD-4792-99D6-C55F4798F8B3}" destId="{CB7F6607-C079-416D-A12D-4C705996101A}" srcOrd="1" destOrd="0" parTransId="{0C55606D-72C2-4904-BC5F-B5B36FB4D09A}" sibTransId="{D923F354-D5FD-48F9-B2C6-F5093564E253}"/>
    <dgm:cxn modelId="{7E0E1F7D-244C-4755-A53A-4BF376EBA547}" srcId="{6E9AB2DF-68AD-4792-99D6-C55F4798F8B3}" destId="{EAB163F8-4848-4937-AE0B-2A6C60FCDF22}" srcOrd="3" destOrd="0" parTransId="{ABAA41DA-FC67-4C7F-A41B-5C2BF6012CC9}" sibTransId="{93E29050-28DD-4BB5-AE0E-C7CE5B0A3AFC}"/>
    <dgm:cxn modelId="{20196488-67D9-430B-9CAC-1F19D7843157}" type="presOf" srcId="{0E9AE373-9985-4E63-A0AC-BE5ECC3F55A2}" destId="{891CE4F1-AF7D-4AD9-A1B3-968A048BD75D}" srcOrd="0" destOrd="0" presId="urn:microsoft.com/office/officeart/2005/8/layout/vList2"/>
    <dgm:cxn modelId="{AC8C3EAC-DB63-4F0A-8A13-BD23253296DC}" srcId="{6E9AB2DF-68AD-4792-99D6-C55F4798F8B3}" destId="{745EF4EB-D169-4E4A-B699-C1AF6F15AB42}" srcOrd="2" destOrd="0" parTransId="{6A70367F-EB1B-4B9A-9C9C-7F6F59967E3E}" sibTransId="{43A5F52F-CF31-4F7C-ACD0-C024E03753BB}"/>
    <dgm:cxn modelId="{EA26C3BF-1680-4DAC-973F-C53F5D5DFCBA}" type="presOf" srcId="{EAB163F8-4848-4937-AE0B-2A6C60FCDF22}" destId="{B8F52289-67CA-420B-BA82-EDA4ABBB5F5E}" srcOrd="0" destOrd="0" presId="urn:microsoft.com/office/officeart/2005/8/layout/vList2"/>
    <dgm:cxn modelId="{42F7F6DE-1FD6-4B07-8B63-749FDD80EB1D}" type="presOf" srcId="{CB7F6607-C079-416D-A12D-4C705996101A}" destId="{8898C3DF-4F9D-4BEB-8B20-B60BF57D9E3B}" srcOrd="0" destOrd="0" presId="urn:microsoft.com/office/officeart/2005/8/layout/vList2"/>
    <dgm:cxn modelId="{14553FDF-976F-4F68-B895-291FCE544C00}" srcId="{6E9AB2DF-68AD-4792-99D6-C55F4798F8B3}" destId="{0E9AE373-9985-4E63-A0AC-BE5ECC3F55A2}" srcOrd="4" destOrd="0" parTransId="{2CB6E59B-AF6E-40E1-B84A-611481A39AD7}" sibTransId="{3E32F4E4-2015-4C41-9834-94D746AEFE5B}"/>
    <dgm:cxn modelId="{FF6B11FD-F779-4B51-A8D4-0EAC3761B0C9}" srcId="{6E9AB2DF-68AD-4792-99D6-C55F4798F8B3}" destId="{AFA0166D-B6DE-42F5-AFA8-75ADCFA8F97C}" srcOrd="0" destOrd="0" parTransId="{ABD80B40-0E8D-4B13-BE63-6C042FFF3A86}" sibTransId="{58F4B8EF-D766-4604-B378-1045A1CE736C}"/>
    <dgm:cxn modelId="{B47A0A8D-43D7-4BA1-8A56-E3289BF4F390}" type="presParOf" srcId="{A0DF716B-BE28-4190-A3BE-C2567BE25E54}" destId="{5DD4CEC9-0F8A-4E21-BFB9-29B445D16FCC}" srcOrd="0" destOrd="0" presId="urn:microsoft.com/office/officeart/2005/8/layout/vList2"/>
    <dgm:cxn modelId="{EC45E1CA-6E40-4A92-84FF-3F3B67F07602}" type="presParOf" srcId="{A0DF716B-BE28-4190-A3BE-C2567BE25E54}" destId="{941CBA8B-76B1-45D1-8F48-7EB804C7935D}" srcOrd="1" destOrd="0" presId="urn:microsoft.com/office/officeart/2005/8/layout/vList2"/>
    <dgm:cxn modelId="{3DFEA196-6DE1-44AB-B5A5-1FCF3C8ED636}" type="presParOf" srcId="{A0DF716B-BE28-4190-A3BE-C2567BE25E54}" destId="{8898C3DF-4F9D-4BEB-8B20-B60BF57D9E3B}" srcOrd="2" destOrd="0" presId="urn:microsoft.com/office/officeart/2005/8/layout/vList2"/>
    <dgm:cxn modelId="{92E3EB84-B3DA-4DE7-9598-69897F3D1868}" type="presParOf" srcId="{A0DF716B-BE28-4190-A3BE-C2567BE25E54}" destId="{E11D1D26-80AC-4C58-9EEC-CCAC60964417}" srcOrd="3" destOrd="0" presId="urn:microsoft.com/office/officeart/2005/8/layout/vList2"/>
    <dgm:cxn modelId="{F6D0BD4E-555F-49C5-A44D-74936CB97263}" type="presParOf" srcId="{A0DF716B-BE28-4190-A3BE-C2567BE25E54}" destId="{AD62122D-9583-4C7E-A9A4-E299E7CD9D48}" srcOrd="4" destOrd="0" presId="urn:microsoft.com/office/officeart/2005/8/layout/vList2"/>
    <dgm:cxn modelId="{28EF2DFE-683C-417B-ABD5-1E4B89DB2CB8}" type="presParOf" srcId="{A0DF716B-BE28-4190-A3BE-C2567BE25E54}" destId="{A3A2E0EB-5A54-411C-84EF-E38E2900865E}" srcOrd="5" destOrd="0" presId="urn:microsoft.com/office/officeart/2005/8/layout/vList2"/>
    <dgm:cxn modelId="{1B3C936F-15CB-4665-8D10-BA6953EE73A8}" type="presParOf" srcId="{A0DF716B-BE28-4190-A3BE-C2567BE25E54}" destId="{B8F52289-67CA-420B-BA82-EDA4ABBB5F5E}" srcOrd="6" destOrd="0" presId="urn:microsoft.com/office/officeart/2005/8/layout/vList2"/>
    <dgm:cxn modelId="{4451F7C7-C9F0-42EF-93CF-371A4E485283}" type="presParOf" srcId="{A0DF716B-BE28-4190-A3BE-C2567BE25E54}" destId="{3CB90267-4FCE-4478-8203-4812DD356D62}" srcOrd="7" destOrd="0" presId="urn:microsoft.com/office/officeart/2005/8/layout/vList2"/>
    <dgm:cxn modelId="{395B6E06-3AA1-4887-B969-4B1F97ACF397}" type="presParOf" srcId="{A0DF716B-BE28-4190-A3BE-C2567BE25E54}" destId="{891CE4F1-AF7D-4AD9-A1B3-968A048BD75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AF487E7-2F88-4611-9734-3EFAFA99CC7D}"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E149DC7-6300-4E1B-8612-94C5A95DC6CD}">
      <dgm:prSet/>
      <dgm:spPr/>
      <dgm:t>
        <a:bodyPr/>
        <a:lstStyle/>
        <a:p>
          <a:r>
            <a:rPr lang="ro-RO"/>
            <a:t>Flexible and adaptable</a:t>
          </a:r>
          <a:endParaRPr lang="en-US"/>
        </a:p>
      </dgm:t>
    </dgm:pt>
    <dgm:pt modelId="{03526531-CC50-4236-80B0-ACB86B94CF49}" type="parTrans" cxnId="{3C48D861-B97F-4C1A-A702-C696DE0A4F3F}">
      <dgm:prSet/>
      <dgm:spPr/>
      <dgm:t>
        <a:bodyPr/>
        <a:lstStyle/>
        <a:p>
          <a:endParaRPr lang="en-US"/>
        </a:p>
      </dgm:t>
    </dgm:pt>
    <dgm:pt modelId="{18A02237-A0EF-4C42-AD61-A141A14E1C51}" type="sibTrans" cxnId="{3C48D861-B97F-4C1A-A702-C696DE0A4F3F}">
      <dgm:prSet/>
      <dgm:spPr/>
      <dgm:t>
        <a:bodyPr/>
        <a:lstStyle/>
        <a:p>
          <a:endParaRPr lang="en-US"/>
        </a:p>
      </dgm:t>
    </dgm:pt>
    <dgm:pt modelId="{4C6DAA92-5730-46E2-83A7-B8EB7EA443F8}">
      <dgm:prSet/>
      <dgm:spPr/>
      <dgm:t>
        <a:bodyPr/>
        <a:lstStyle/>
        <a:p>
          <a:r>
            <a:rPr lang="ro-RO"/>
            <a:t>Loves to ask questions and to listen</a:t>
          </a:r>
          <a:endParaRPr lang="en-US"/>
        </a:p>
      </dgm:t>
    </dgm:pt>
    <dgm:pt modelId="{9ADCF663-37FC-410B-A405-E7CC690EED50}" type="parTrans" cxnId="{C2DEC4AE-1E09-4E95-8995-D0647D0FD027}">
      <dgm:prSet/>
      <dgm:spPr/>
      <dgm:t>
        <a:bodyPr/>
        <a:lstStyle/>
        <a:p>
          <a:endParaRPr lang="en-US"/>
        </a:p>
      </dgm:t>
    </dgm:pt>
    <dgm:pt modelId="{785AC482-2A7B-4E1F-863F-1532574FA914}" type="sibTrans" cxnId="{C2DEC4AE-1E09-4E95-8995-D0647D0FD027}">
      <dgm:prSet/>
      <dgm:spPr/>
      <dgm:t>
        <a:bodyPr/>
        <a:lstStyle/>
        <a:p>
          <a:endParaRPr lang="en-US"/>
        </a:p>
      </dgm:t>
    </dgm:pt>
    <dgm:pt modelId="{D6FA1F4E-BE29-473E-ABBE-D6BFEACC190B}">
      <dgm:prSet/>
      <dgm:spPr/>
      <dgm:t>
        <a:bodyPr/>
        <a:lstStyle/>
        <a:p>
          <a:r>
            <a:rPr lang="ro-RO"/>
            <a:t>Provides feedback on strenghts and vulnerabilities</a:t>
          </a:r>
          <a:endParaRPr lang="en-US"/>
        </a:p>
      </dgm:t>
    </dgm:pt>
    <dgm:pt modelId="{F58C4179-F207-4E2B-80A8-E304333AF8E6}" type="parTrans" cxnId="{8B0A779C-5291-4A27-BA8D-E12F09E57530}">
      <dgm:prSet/>
      <dgm:spPr/>
      <dgm:t>
        <a:bodyPr/>
        <a:lstStyle/>
        <a:p>
          <a:endParaRPr lang="en-US"/>
        </a:p>
      </dgm:t>
    </dgm:pt>
    <dgm:pt modelId="{B334E899-A5CB-4990-8D00-C57B32FFCD6C}" type="sibTrans" cxnId="{8B0A779C-5291-4A27-BA8D-E12F09E57530}">
      <dgm:prSet/>
      <dgm:spPr/>
      <dgm:t>
        <a:bodyPr/>
        <a:lstStyle/>
        <a:p>
          <a:endParaRPr lang="en-US"/>
        </a:p>
      </dgm:t>
    </dgm:pt>
    <dgm:pt modelId="{2E82DBE7-79EE-45EA-B552-7243D124FF1A}">
      <dgm:prSet/>
      <dgm:spPr/>
      <dgm:t>
        <a:bodyPr/>
        <a:lstStyle/>
        <a:p>
          <a:r>
            <a:rPr lang="ro-RO"/>
            <a:t>Promptly answers to the team needs</a:t>
          </a:r>
          <a:endParaRPr lang="en-US"/>
        </a:p>
      </dgm:t>
    </dgm:pt>
    <dgm:pt modelId="{3CAADCA5-C525-474A-AC2C-32702FA110A6}" type="parTrans" cxnId="{BF2884B8-AF58-4C79-8B01-5F6541FB9964}">
      <dgm:prSet/>
      <dgm:spPr/>
      <dgm:t>
        <a:bodyPr/>
        <a:lstStyle/>
        <a:p>
          <a:endParaRPr lang="en-US"/>
        </a:p>
      </dgm:t>
    </dgm:pt>
    <dgm:pt modelId="{C05F5727-3566-4536-91B9-FCF3A65A7934}" type="sibTrans" cxnId="{BF2884B8-AF58-4C79-8B01-5F6541FB9964}">
      <dgm:prSet/>
      <dgm:spPr/>
      <dgm:t>
        <a:bodyPr/>
        <a:lstStyle/>
        <a:p>
          <a:endParaRPr lang="en-US"/>
        </a:p>
      </dgm:t>
    </dgm:pt>
    <dgm:pt modelId="{BFB8CA7E-E366-41B2-9C12-32878593A7BA}">
      <dgm:prSet/>
      <dgm:spPr/>
      <dgm:t>
        <a:bodyPr/>
        <a:lstStyle/>
        <a:p>
          <a:r>
            <a:rPr lang="ro-RO"/>
            <a:t>Adapts to individual needs and supports growth</a:t>
          </a:r>
          <a:endParaRPr lang="en-US"/>
        </a:p>
      </dgm:t>
    </dgm:pt>
    <dgm:pt modelId="{E02CC27F-3D56-4741-91C1-BBC4C223AFAF}" type="parTrans" cxnId="{BC7FC024-50CE-4EA6-91FB-DCB509D43C9F}">
      <dgm:prSet/>
      <dgm:spPr/>
      <dgm:t>
        <a:bodyPr/>
        <a:lstStyle/>
        <a:p>
          <a:endParaRPr lang="en-US"/>
        </a:p>
      </dgm:t>
    </dgm:pt>
    <dgm:pt modelId="{0B7F84B5-DCEE-46C4-A090-884281A70471}" type="sibTrans" cxnId="{BC7FC024-50CE-4EA6-91FB-DCB509D43C9F}">
      <dgm:prSet/>
      <dgm:spPr/>
      <dgm:t>
        <a:bodyPr/>
        <a:lstStyle/>
        <a:p>
          <a:endParaRPr lang="en-US"/>
        </a:p>
      </dgm:t>
    </dgm:pt>
    <dgm:pt modelId="{AA3289D6-6385-479C-A5B1-D7E04B6524C9}">
      <dgm:prSet/>
      <dgm:spPr/>
      <dgm:t>
        <a:bodyPr/>
        <a:lstStyle/>
        <a:p>
          <a:r>
            <a:rPr lang="ro-RO"/>
            <a:t>Provides and requires trust</a:t>
          </a:r>
          <a:endParaRPr lang="en-US"/>
        </a:p>
      </dgm:t>
    </dgm:pt>
    <dgm:pt modelId="{3FB03190-BD9F-4B50-B388-CE36C5256B91}" type="parTrans" cxnId="{C4BB550A-B841-4D7F-85F0-1D76CC90C37A}">
      <dgm:prSet/>
      <dgm:spPr/>
      <dgm:t>
        <a:bodyPr/>
        <a:lstStyle/>
        <a:p>
          <a:endParaRPr lang="en-US"/>
        </a:p>
      </dgm:t>
    </dgm:pt>
    <dgm:pt modelId="{B7DBCD86-B31F-48AE-989E-3CF4C9299B1B}" type="sibTrans" cxnId="{C4BB550A-B841-4D7F-85F0-1D76CC90C37A}">
      <dgm:prSet/>
      <dgm:spPr/>
      <dgm:t>
        <a:bodyPr/>
        <a:lstStyle/>
        <a:p>
          <a:endParaRPr lang="en-US"/>
        </a:p>
      </dgm:t>
    </dgm:pt>
    <dgm:pt modelId="{8D0DBFAB-394C-4CF8-B6D3-60014C7A4A66}">
      <dgm:prSet/>
      <dgm:spPr/>
      <dgm:t>
        <a:bodyPr/>
        <a:lstStyle/>
        <a:p>
          <a:r>
            <a:rPr lang="ro-RO"/>
            <a:t>Considers her main role is to support people to discover and make best use of their potential</a:t>
          </a:r>
          <a:endParaRPr lang="en-US"/>
        </a:p>
      </dgm:t>
    </dgm:pt>
    <dgm:pt modelId="{41D877C3-69BC-459C-AB31-E42BBFCF5077}" type="parTrans" cxnId="{E6988530-5A99-4A32-BD7A-AC6BF299B7E1}">
      <dgm:prSet/>
      <dgm:spPr/>
      <dgm:t>
        <a:bodyPr/>
        <a:lstStyle/>
        <a:p>
          <a:endParaRPr lang="en-US"/>
        </a:p>
      </dgm:t>
    </dgm:pt>
    <dgm:pt modelId="{D6787929-1440-4275-861D-DEE62A390BCB}" type="sibTrans" cxnId="{E6988530-5A99-4A32-BD7A-AC6BF299B7E1}">
      <dgm:prSet/>
      <dgm:spPr/>
      <dgm:t>
        <a:bodyPr/>
        <a:lstStyle/>
        <a:p>
          <a:endParaRPr lang="en-US"/>
        </a:p>
      </dgm:t>
    </dgm:pt>
    <dgm:pt modelId="{92030B52-E9A7-4014-BAB5-B7995052CA61}">
      <dgm:prSet/>
      <dgm:spPr/>
      <dgm:t>
        <a:bodyPr/>
        <a:lstStyle/>
        <a:p>
          <a:r>
            <a:rPr lang="ro-RO"/>
            <a:t>Supports and takes responsibility for the career objectives of each team member</a:t>
          </a:r>
          <a:endParaRPr lang="en-US"/>
        </a:p>
      </dgm:t>
    </dgm:pt>
    <dgm:pt modelId="{53571640-D4D3-40C8-9321-AFD7F40302E9}" type="parTrans" cxnId="{FF9F2131-2309-4F61-AAF9-55919A0AAF91}">
      <dgm:prSet/>
      <dgm:spPr/>
      <dgm:t>
        <a:bodyPr/>
        <a:lstStyle/>
        <a:p>
          <a:endParaRPr lang="en-US"/>
        </a:p>
      </dgm:t>
    </dgm:pt>
    <dgm:pt modelId="{B4293E78-9390-4D5E-AD62-694125605E85}" type="sibTrans" cxnId="{FF9F2131-2309-4F61-AAF9-55919A0AAF91}">
      <dgm:prSet/>
      <dgm:spPr/>
      <dgm:t>
        <a:bodyPr/>
        <a:lstStyle/>
        <a:p>
          <a:endParaRPr lang="en-US"/>
        </a:p>
      </dgm:t>
    </dgm:pt>
    <dgm:pt modelId="{C803CD0A-1871-4C71-86D3-76B819B1B8BB}" type="pres">
      <dgm:prSet presAssocID="{AAF487E7-2F88-4611-9734-3EFAFA99CC7D}" presName="diagram" presStyleCnt="0">
        <dgm:presLayoutVars>
          <dgm:dir/>
          <dgm:resizeHandles val="exact"/>
        </dgm:presLayoutVars>
      </dgm:prSet>
      <dgm:spPr/>
    </dgm:pt>
    <dgm:pt modelId="{AC9473DE-17CB-4B33-83B3-CC967020923D}" type="pres">
      <dgm:prSet presAssocID="{BE149DC7-6300-4E1B-8612-94C5A95DC6CD}" presName="node" presStyleLbl="node1" presStyleIdx="0" presStyleCnt="8">
        <dgm:presLayoutVars>
          <dgm:bulletEnabled val="1"/>
        </dgm:presLayoutVars>
      </dgm:prSet>
      <dgm:spPr/>
    </dgm:pt>
    <dgm:pt modelId="{3673B105-5FDA-48A4-9DFF-36A33F31E68C}" type="pres">
      <dgm:prSet presAssocID="{18A02237-A0EF-4C42-AD61-A141A14E1C51}" presName="sibTrans" presStyleCnt="0"/>
      <dgm:spPr/>
    </dgm:pt>
    <dgm:pt modelId="{A651B545-F1B9-42E2-9ADD-5559EF923B0C}" type="pres">
      <dgm:prSet presAssocID="{4C6DAA92-5730-46E2-83A7-B8EB7EA443F8}" presName="node" presStyleLbl="node1" presStyleIdx="1" presStyleCnt="8">
        <dgm:presLayoutVars>
          <dgm:bulletEnabled val="1"/>
        </dgm:presLayoutVars>
      </dgm:prSet>
      <dgm:spPr/>
    </dgm:pt>
    <dgm:pt modelId="{7B2C4E67-254E-436D-BF39-F2DAD8B2F2A4}" type="pres">
      <dgm:prSet presAssocID="{785AC482-2A7B-4E1F-863F-1532574FA914}" presName="sibTrans" presStyleCnt="0"/>
      <dgm:spPr/>
    </dgm:pt>
    <dgm:pt modelId="{55F51A3A-6A6F-440C-BD38-A14010CD4000}" type="pres">
      <dgm:prSet presAssocID="{D6FA1F4E-BE29-473E-ABBE-D6BFEACC190B}" presName="node" presStyleLbl="node1" presStyleIdx="2" presStyleCnt="8">
        <dgm:presLayoutVars>
          <dgm:bulletEnabled val="1"/>
        </dgm:presLayoutVars>
      </dgm:prSet>
      <dgm:spPr/>
    </dgm:pt>
    <dgm:pt modelId="{632B5E4F-F013-422D-B647-46496D7361FA}" type="pres">
      <dgm:prSet presAssocID="{B334E899-A5CB-4990-8D00-C57B32FFCD6C}" presName="sibTrans" presStyleCnt="0"/>
      <dgm:spPr/>
    </dgm:pt>
    <dgm:pt modelId="{B72857EB-7898-402C-BDEE-DE15B773844F}" type="pres">
      <dgm:prSet presAssocID="{2E82DBE7-79EE-45EA-B552-7243D124FF1A}" presName="node" presStyleLbl="node1" presStyleIdx="3" presStyleCnt="8">
        <dgm:presLayoutVars>
          <dgm:bulletEnabled val="1"/>
        </dgm:presLayoutVars>
      </dgm:prSet>
      <dgm:spPr/>
    </dgm:pt>
    <dgm:pt modelId="{814D9FEE-4CB0-4E37-B316-8A42EB5DEEF1}" type="pres">
      <dgm:prSet presAssocID="{C05F5727-3566-4536-91B9-FCF3A65A7934}" presName="sibTrans" presStyleCnt="0"/>
      <dgm:spPr/>
    </dgm:pt>
    <dgm:pt modelId="{9B751C34-8DB6-480E-8689-381CB1DCE2DD}" type="pres">
      <dgm:prSet presAssocID="{BFB8CA7E-E366-41B2-9C12-32878593A7BA}" presName="node" presStyleLbl="node1" presStyleIdx="4" presStyleCnt="8">
        <dgm:presLayoutVars>
          <dgm:bulletEnabled val="1"/>
        </dgm:presLayoutVars>
      </dgm:prSet>
      <dgm:spPr/>
    </dgm:pt>
    <dgm:pt modelId="{7408DD6F-0D75-4684-A621-D53F0CF90C2C}" type="pres">
      <dgm:prSet presAssocID="{0B7F84B5-DCEE-46C4-A090-884281A70471}" presName="sibTrans" presStyleCnt="0"/>
      <dgm:spPr/>
    </dgm:pt>
    <dgm:pt modelId="{D893DDF3-8248-456A-8537-CE18F47A9D56}" type="pres">
      <dgm:prSet presAssocID="{AA3289D6-6385-479C-A5B1-D7E04B6524C9}" presName="node" presStyleLbl="node1" presStyleIdx="5" presStyleCnt="8">
        <dgm:presLayoutVars>
          <dgm:bulletEnabled val="1"/>
        </dgm:presLayoutVars>
      </dgm:prSet>
      <dgm:spPr/>
    </dgm:pt>
    <dgm:pt modelId="{F68E3DDA-E0E9-4ED7-9150-43AFED2CEC22}" type="pres">
      <dgm:prSet presAssocID="{B7DBCD86-B31F-48AE-989E-3CF4C9299B1B}" presName="sibTrans" presStyleCnt="0"/>
      <dgm:spPr/>
    </dgm:pt>
    <dgm:pt modelId="{045BBE64-05BA-4242-9962-E76C27CD4E92}" type="pres">
      <dgm:prSet presAssocID="{8D0DBFAB-394C-4CF8-B6D3-60014C7A4A66}" presName="node" presStyleLbl="node1" presStyleIdx="6" presStyleCnt="8">
        <dgm:presLayoutVars>
          <dgm:bulletEnabled val="1"/>
        </dgm:presLayoutVars>
      </dgm:prSet>
      <dgm:spPr/>
    </dgm:pt>
    <dgm:pt modelId="{92B27E1C-52B5-4F59-A0EB-C02545E5EAE0}" type="pres">
      <dgm:prSet presAssocID="{D6787929-1440-4275-861D-DEE62A390BCB}" presName="sibTrans" presStyleCnt="0"/>
      <dgm:spPr/>
    </dgm:pt>
    <dgm:pt modelId="{C9FCC939-BABD-42BF-8D05-2ED924E245D8}" type="pres">
      <dgm:prSet presAssocID="{92030B52-E9A7-4014-BAB5-B7995052CA61}" presName="node" presStyleLbl="node1" presStyleIdx="7" presStyleCnt="8">
        <dgm:presLayoutVars>
          <dgm:bulletEnabled val="1"/>
        </dgm:presLayoutVars>
      </dgm:prSet>
      <dgm:spPr/>
    </dgm:pt>
  </dgm:ptLst>
  <dgm:cxnLst>
    <dgm:cxn modelId="{453BFA09-7D86-4E4C-A113-8ABC926D4A96}" type="presOf" srcId="{AAF487E7-2F88-4611-9734-3EFAFA99CC7D}" destId="{C803CD0A-1871-4C71-86D3-76B819B1B8BB}" srcOrd="0" destOrd="0" presId="urn:microsoft.com/office/officeart/2005/8/layout/default"/>
    <dgm:cxn modelId="{C4BB550A-B841-4D7F-85F0-1D76CC90C37A}" srcId="{AAF487E7-2F88-4611-9734-3EFAFA99CC7D}" destId="{AA3289D6-6385-479C-A5B1-D7E04B6524C9}" srcOrd="5" destOrd="0" parTransId="{3FB03190-BD9F-4B50-B388-CE36C5256B91}" sibTransId="{B7DBCD86-B31F-48AE-989E-3CF4C9299B1B}"/>
    <dgm:cxn modelId="{BC7FC024-50CE-4EA6-91FB-DCB509D43C9F}" srcId="{AAF487E7-2F88-4611-9734-3EFAFA99CC7D}" destId="{BFB8CA7E-E366-41B2-9C12-32878593A7BA}" srcOrd="4" destOrd="0" parTransId="{E02CC27F-3D56-4741-91C1-BBC4C223AFAF}" sibTransId="{0B7F84B5-DCEE-46C4-A090-884281A70471}"/>
    <dgm:cxn modelId="{E6988530-5A99-4A32-BD7A-AC6BF299B7E1}" srcId="{AAF487E7-2F88-4611-9734-3EFAFA99CC7D}" destId="{8D0DBFAB-394C-4CF8-B6D3-60014C7A4A66}" srcOrd="6" destOrd="0" parTransId="{41D877C3-69BC-459C-AB31-E42BBFCF5077}" sibTransId="{D6787929-1440-4275-861D-DEE62A390BCB}"/>
    <dgm:cxn modelId="{FF9F2131-2309-4F61-AAF9-55919A0AAF91}" srcId="{AAF487E7-2F88-4611-9734-3EFAFA99CC7D}" destId="{92030B52-E9A7-4014-BAB5-B7995052CA61}" srcOrd="7" destOrd="0" parTransId="{53571640-D4D3-40C8-9321-AFD7F40302E9}" sibTransId="{B4293E78-9390-4D5E-AD62-694125605E85}"/>
    <dgm:cxn modelId="{3C48D861-B97F-4C1A-A702-C696DE0A4F3F}" srcId="{AAF487E7-2F88-4611-9734-3EFAFA99CC7D}" destId="{BE149DC7-6300-4E1B-8612-94C5A95DC6CD}" srcOrd="0" destOrd="0" parTransId="{03526531-CC50-4236-80B0-ACB86B94CF49}" sibTransId="{18A02237-A0EF-4C42-AD61-A141A14E1C51}"/>
    <dgm:cxn modelId="{CC97E874-20E3-4BC7-BD2E-300A7EB17076}" type="presOf" srcId="{4C6DAA92-5730-46E2-83A7-B8EB7EA443F8}" destId="{A651B545-F1B9-42E2-9ADD-5559EF923B0C}" srcOrd="0" destOrd="0" presId="urn:microsoft.com/office/officeart/2005/8/layout/default"/>
    <dgm:cxn modelId="{A809167A-13B7-4BB6-93AD-B40130CD5C81}" type="presOf" srcId="{92030B52-E9A7-4014-BAB5-B7995052CA61}" destId="{C9FCC939-BABD-42BF-8D05-2ED924E245D8}" srcOrd="0" destOrd="0" presId="urn:microsoft.com/office/officeart/2005/8/layout/default"/>
    <dgm:cxn modelId="{8B0A779C-5291-4A27-BA8D-E12F09E57530}" srcId="{AAF487E7-2F88-4611-9734-3EFAFA99CC7D}" destId="{D6FA1F4E-BE29-473E-ABBE-D6BFEACC190B}" srcOrd="2" destOrd="0" parTransId="{F58C4179-F207-4E2B-80A8-E304333AF8E6}" sibTransId="{B334E899-A5CB-4990-8D00-C57B32FFCD6C}"/>
    <dgm:cxn modelId="{C2DEC4AE-1E09-4E95-8995-D0647D0FD027}" srcId="{AAF487E7-2F88-4611-9734-3EFAFA99CC7D}" destId="{4C6DAA92-5730-46E2-83A7-B8EB7EA443F8}" srcOrd="1" destOrd="0" parTransId="{9ADCF663-37FC-410B-A405-E7CC690EED50}" sibTransId="{785AC482-2A7B-4E1F-863F-1532574FA914}"/>
    <dgm:cxn modelId="{BF2884B8-AF58-4C79-8B01-5F6541FB9964}" srcId="{AAF487E7-2F88-4611-9734-3EFAFA99CC7D}" destId="{2E82DBE7-79EE-45EA-B552-7243D124FF1A}" srcOrd="3" destOrd="0" parTransId="{3CAADCA5-C525-474A-AC2C-32702FA110A6}" sibTransId="{C05F5727-3566-4536-91B9-FCF3A65A7934}"/>
    <dgm:cxn modelId="{5D4DD2C4-998B-4874-87C5-70C1A673A429}" type="presOf" srcId="{8D0DBFAB-394C-4CF8-B6D3-60014C7A4A66}" destId="{045BBE64-05BA-4242-9962-E76C27CD4E92}" srcOrd="0" destOrd="0" presId="urn:microsoft.com/office/officeart/2005/8/layout/default"/>
    <dgm:cxn modelId="{91DCDCCB-97F4-408A-918B-621AD3FA39AC}" type="presOf" srcId="{D6FA1F4E-BE29-473E-ABBE-D6BFEACC190B}" destId="{55F51A3A-6A6F-440C-BD38-A14010CD4000}" srcOrd="0" destOrd="0" presId="urn:microsoft.com/office/officeart/2005/8/layout/default"/>
    <dgm:cxn modelId="{5264B3CF-F983-4A06-874A-785F22121C72}" type="presOf" srcId="{2E82DBE7-79EE-45EA-B552-7243D124FF1A}" destId="{B72857EB-7898-402C-BDEE-DE15B773844F}" srcOrd="0" destOrd="0" presId="urn:microsoft.com/office/officeart/2005/8/layout/default"/>
    <dgm:cxn modelId="{E914ABEB-8E67-4CC9-AA6F-CC4B4B3F4ED4}" type="presOf" srcId="{BFB8CA7E-E366-41B2-9C12-32878593A7BA}" destId="{9B751C34-8DB6-480E-8689-381CB1DCE2DD}" srcOrd="0" destOrd="0" presId="urn:microsoft.com/office/officeart/2005/8/layout/default"/>
    <dgm:cxn modelId="{78DD90ED-1BBA-4CCD-B716-9DBC0B1CDE56}" type="presOf" srcId="{AA3289D6-6385-479C-A5B1-D7E04B6524C9}" destId="{D893DDF3-8248-456A-8537-CE18F47A9D56}" srcOrd="0" destOrd="0" presId="urn:microsoft.com/office/officeart/2005/8/layout/default"/>
    <dgm:cxn modelId="{AE512AF0-9ADF-450B-9F81-B3A391F96ABC}" type="presOf" srcId="{BE149DC7-6300-4E1B-8612-94C5A95DC6CD}" destId="{AC9473DE-17CB-4B33-83B3-CC967020923D}" srcOrd="0" destOrd="0" presId="urn:microsoft.com/office/officeart/2005/8/layout/default"/>
    <dgm:cxn modelId="{50B26DAD-656D-4013-9AA3-F25667A8B245}" type="presParOf" srcId="{C803CD0A-1871-4C71-86D3-76B819B1B8BB}" destId="{AC9473DE-17CB-4B33-83B3-CC967020923D}" srcOrd="0" destOrd="0" presId="urn:microsoft.com/office/officeart/2005/8/layout/default"/>
    <dgm:cxn modelId="{06CEB8BA-018E-4298-9554-D223518A0884}" type="presParOf" srcId="{C803CD0A-1871-4C71-86D3-76B819B1B8BB}" destId="{3673B105-5FDA-48A4-9DFF-36A33F31E68C}" srcOrd="1" destOrd="0" presId="urn:microsoft.com/office/officeart/2005/8/layout/default"/>
    <dgm:cxn modelId="{2A01F0EE-BED7-4CF6-BCF0-BA8DF4A1BF8E}" type="presParOf" srcId="{C803CD0A-1871-4C71-86D3-76B819B1B8BB}" destId="{A651B545-F1B9-42E2-9ADD-5559EF923B0C}" srcOrd="2" destOrd="0" presId="urn:microsoft.com/office/officeart/2005/8/layout/default"/>
    <dgm:cxn modelId="{69932246-89EC-42C8-9D63-F5E0BDE477CE}" type="presParOf" srcId="{C803CD0A-1871-4C71-86D3-76B819B1B8BB}" destId="{7B2C4E67-254E-436D-BF39-F2DAD8B2F2A4}" srcOrd="3" destOrd="0" presId="urn:microsoft.com/office/officeart/2005/8/layout/default"/>
    <dgm:cxn modelId="{9AD415E1-1894-4EB5-9495-C105F852D8ED}" type="presParOf" srcId="{C803CD0A-1871-4C71-86D3-76B819B1B8BB}" destId="{55F51A3A-6A6F-440C-BD38-A14010CD4000}" srcOrd="4" destOrd="0" presId="urn:microsoft.com/office/officeart/2005/8/layout/default"/>
    <dgm:cxn modelId="{8BE1603D-BDD1-4976-91DE-D504062C2A78}" type="presParOf" srcId="{C803CD0A-1871-4C71-86D3-76B819B1B8BB}" destId="{632B5E4F-F013-422D-B647-46496D7361FA}" srcOrd="5" destOrd="0" presId="urn:microsoft.com/office/officeart/2005/8/layout/default"/>
    <dgm:cxn modelId="{D5618E2B-1C29-4CDF-9479-AB805D5D4A21}" type="presParOf" srcId="{C803CD0A-1871-4C71-86D3-76B819B1B8BB}" destId="{B72857EB-7898-402C-BDEE-DE15B773844F}" srcOrd="6" destOrd="0" presId="urn:microsoft.com/office/officeart/2005/8/layout/default"/>
    <dgm:cxn modelId="{C3FDC884-5190-4574-A777-99AE419FE60A}" type="presParOf" srcId="{C803CD0A-1871-4C71-86D3-76B819B1B8BB}" destId="{814D9FEE-4CB0-4E37-B316-8A42EB5DEEF1}" srcOrd="7" destOrd="0" presId="urn:microsoft.com/office/officeart/2005/8/layout/default"/>
    <dgm:cxn modelId="{2CC76FF2-BC0A-4BB9-88BD-E39AC64198E9}" type="presParOf" srcId="{C803CD0A-1871-4C71-86D3-76B819B1B8BB}" destId="{9B751C34-8DB6-480E-8689-381CB1DCE2DD}" srcOrd="8" destOrd="0" presId="urn:microsoft.com/office/officeart/2005/8/layout/default"/>
    <dgm:cxn modelId="{1056F7D8-A9C2-47A7-AE72-FFE9FE368772}" type="presParOf" srcId="{C803CD0A-1871-4C71-86D3-76B819B1B8BB}" destId="{7408DD6F-0D75-4684-A621-D53F0CF90C2C}" srcOrd="9" destOrd="0" presId="urn:microsoft.com/office/officeart/2005/8/layout/default"/>
    <dgm:cxn modelId="{34755B03-F1E2-48AD-903F-C153D8B99E63}" type="presParOf" srcId="{C803CD0A-1871-4C71-86D3-76B819B1B8BB}" destId="{D893DDF3-8248-456A-8537-CE18F47A9D56}" srcOrd="10" destOrd="0" presId="urn:microsoft.com/office/officeart/2005/8/layout/default"/>
    <dgm:cxn modelId="{77AD7A8E-E39E-4E4A-8C92-8215EDA5245E}" type="presParOf" srcId="{C803CD0A-1871-4C71-86D3-76B819B1B8BB}" destId="{F68E3DDA-E0E9-4ED7-9150-43AFED2CEC22}" srcOrd="11" destOrd="0" presId="urn:microsoft.com/office/officeart/2005/8/layout/default"/>
    <dgm:cxn modelId="{F58275D0-D112-4050-B03B-8C1CA1D61219}" type="presParOf" srcId="{C803CD0A-1871-4C71-86D3-76B819B1B8BB}" destId="{045BBE64-05BA-4242-9962-E76C27CD4E92}" srcOrd="12" destOrd="0" presId="urn:microsoft.com/office/officeart/2005/8/layout/default"/>
    <dgm:cxn modelId="{1E2A4C1F-C6DE-4F7F-9B6F-4096BAC343B7}" type="presParOf" srcId="{C803CD0A-1871-4C71-86D3-76B819B1B8BB}" destId="{92B27E1C-52B5-4F59-A0EB-C02545E5EAE0}" srcOrd="13" destOrd="0" presId="urn:microsoft.com/office/officeart/2005/8/layout/default"/>
    <dgm:cxn modelId="{1D47B979-F0B2-428A-AB04-539A19DF36FA}" type="presParOf" srcId="{C803CD0A-1871-4C71-86D3-76B819B1B8BB}" destId="{C9FCC939-BABD-42BF-8D05-2ED924E245D8}"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DD3665E-F93D-49FC-9545-3300F8DE0DC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9D11789-CB70-4885-BA2D-B160E3CFDE0A}">
      <dgm:prSet/>
      <dgm:spPr/>
      <dgm:t>
        <a:bodyPr/>
        <a:lstStyle/>
        <a:p>
          <a:r>
            <a:rPr lang="ro-RO" b="1" dirty="0"/>
            <a:t>Lucas</a:t>
          </a:r>
          <a:r>
            <a:rPr lang="ro-RO" dirty="0"/>
            <a:t> </a:t>
          </a:r>
          <a:r>
            <a:rPr lang="ro-RO" dirty="0" err="1"/>
            <a:t>is</a:t>
          </a:r>
          <a:r>
            <a:rPr lang="ro-RO" dirty="0"/>
            <a:t> </a:t>
          </a:r>
          <a:r>
            <a:rPr lang="ro-RO" dirty="0" err="1"/>
            <a:t>very</a:t>
          </a:r>
          <a:r>
            <a:rPr lang="ro-RO" dirty="0"/>
            <a:t> </a:t>
          </a:r>
          <a:r>
            <a:rPr lang="ro-RO" dirty="0" err="1"/>
            <a:t>connected</a:t>
          </a:r>
          <a:r>
            <a:rPr lang="ro-RO" dirty="0"/>
            <a:t> </a:t>
          </a:r>
          <a:r>
            <a:rPr lang="ro-RO" dirty="0" err="1"/>
            <a:t>with</a:t>
          </a:r>
          <a:r>
            <a:rPr lang="ro-RO" dirty="0"/>
            <a:t> </a:t>
          </a:r>
          <a:r>
            <a:rPr lang="ro-RO" dirty="0" err="1"/>
            <a:t>his</a:t>
          </a:r>
          <a:r>
            <a:rPr lang="ro-RO" dirty="0"/>
            <a:t> </a:t>
          </a:r>
          <a:r>
            <a:rPr lang="ro-RO" dirty="0" err="1"/>
            <a:t>colleagues</a:t>
          </a:r>
          <a:r>
            <a:rPr lang="ro-RO" dirty="0"/>
            <a:t> </a:t>
          </a:r>
          <a:r>
            <a:rPr lang="ro-RO" dirty="0" err="1"/>
            <a:t>and</a:t>
          </a:r>
          <a:r>
            <a:rPr lang="ro-RO" dirty="0"/>
            <a:t> </a:t>
          </a:r>
          <a:r>
            <a:rPr lang="ro-RO" dirty="0" err="1"/>
            <a:t>enjoys</a:t>
          </a:r>
          <a:r>
            <a:rPr lang="ro-RO" dirty="0"/>
            <a:t> </a:t>
          </a:r>
          <a:r>
            <a:rPr lang="ro-RO" dirty="0" err="1"/>
            <a:t>being</a:t>
          </a:r>
          <a:r>
            <a:rPr lang="ro-RO" dirty="0"/>
            <a:t> part of </a:t>
          </a:r>
          <a:r>
            <a:rPr lang="ro-RO" dirty="0" err="1"/>
            <a:t>his</a:t>
          </a:r>
          <a:r>
            <a:rPr lang="ro-RO" dirty="0"/>
            <a:t> team. </a:t>
          </a:r>
          <a:r>
            <a:rPr lang="ro-RO" dirty="0" err="1"/>
            <a:t>You</a:t>
          </a:r>
          <a:r>
            <a:rPr lang="ro-RO" dirty="0"/>
            <a:t> </a:t>
          </a:r>
          <a:r>
            <a:rPr lang="ro-RO" dirty="0" err="1"/>
            <a:t>ask</a:t>
          </a:r>
          <a:r>
            <a:rPr lang="ro-RO" dirty="0"/>
            <a:t> </a:t>
          </a:r>
          <a:r>
            <a:rPr lang="ro-RO" dirty="0" err="1"/>
            <a:t>him</a:t>
          </a:r>
          <a:r>
            <a:rPr lang="ro-RO" dirty="0"/>
            <a:t> </a:t>
          </a:r>
          <a:r>
            <a:rPr lang="ro-RO" dirty="0" err="1"/>
            <a:t>to</a:t>
          </a:r>
          <a:r>
            <a:rPr lang="ro-RO" dirty="0"/>
            <a:t> </a:t>
          </a:r>
          <a:r>
            <a:rPr lang="ro-RO" dirty="0" err="1"/>
            <a:t>work</a:t>
          </a:r>
          <a:r>
            <a:rPr lang="ro-RO" dirty="0"/>
            <a:t> on a </a:t>
          </a:r>
          <a:r>
            <a:rPr lang="ro-RO" dirty="0" err="1"/>
            <a:t>very</a:t>
          </a:r>
          <a:r>
            <a:rPr lang="ro-RO" dirty="0"/>
            <a:t> important report </a:t>
          </a:r>
          <a:r>
            <a:rPr lang="ro-RO" dirty="0" err="1"/>
            <a:t>and</a:t>
          </a:r>
          <a:r>
            <a:rPr lang="ro-RO" dirty="0"/>
            <a:t> </a:t>
          </a:r>
          <a:r>
            <a:rPr lang="ro-RO" dirty="0" err="1"/>
            <a:t>he</a:t>
          </a:r>
          <a:r>
            <a:rPr lang="ro-RO" dirty="0"/>
            <a:t> </a:t>
          </a:r>
          <a:r>
            <a:rPr lang="ro-RO" dirty="0" err="1"/>
            <a:t>confirms</a:t>
          </a:r>
          <a:r>
            <a:rPr lang="ro-RO" dirty="0"/>
            <a:t> </a:t>
          </a:r>
          <a:r>
            <a:rPr lang="ro-RO" dirty="0" err="1"/>
            <a:t>that</a:t>
          </a:r>
          <a:r>
            <a:rPr lang="ro-RO" dirty="0"/>
            <a:t> </a:t>
          </a:r>
          <a:r>
            <a:rPr lang="ro-RO" dirty="0" err="1"/>
            <a:t>the</a:t>
          </a:r>
          <a:r>
            <a:rPr lang="ro-RO" dirty="0"/>
            <a:t> </a:t>
          </a:r>
          <a:r>
            <a:rPr lang="ro-RO" dirty="0" err="1"/>
            <a:t>deadlines</a:t>
          </a:r>
          <a:r>
            <a:rPr lang="ro-RO" dirty="0"/>
            <a:t> are </a:t>
          </a:r>
          <a:r>
            <a:rPr lang="ro-RO" dirty="0" err="1"/>
            <a:t>reasonable</a:t>
          </a:r>
          <a:r>
            <a:rPr lang="ro-RO" dirty="0"/>
            <a:t>. </a:t>
          </a:r>
          <a:r>
            <a:rPr lang="ro-RO" dirty="0" err="1"/>
            <a:t>One</a:t>
          </a:r>
          <a:r>
            <a:rPr lang="ro-RO" dirty="0"/>
            <a:t> </a:t>
          </a:r>
          <a:r>
            <a:rPr lang="ro-RO" dirty="0" err="1"/>
            <a:t>day</a:t>
          </a:r>
          <a:r>
            <a:rPr lang="ro-RO" dirty="0"/>
            <a:t> </a:t>
          </a:r>
          <a:r>
            <a:rPr lang="ro-RO" dirty="0" err="1"/>
            <a:t>after</a:t>
          </a:r>
          <a:r>
            <a:rPr lang="ro-RO" dirty="0"/>
            <a:t> </a:t>
          </a:r>
          <a:r>
            <a:rPr lang="ro-RO" dirty="0" err="1"/>
            <a:t>the</a:t>
          </a:r>
          <a:r>
            <a:rPr lang="ro-RO" dirty="0"/>
            <a:t> </a:t>
          </a:r>
          <a:r>
            <a:rPr lang="ro-RO" dirty="0" err="1"/>
            <a:t>deadline</a:t>
          </a:r>
          <a:r>
            <a:rPr lang="ro-RO" dirty="0"/>
            <a:t>, </a:t>
          </a:r>
          <a:r>
            <a:rPr lang="ro-RO" dirty="0" err="1"/>
            <a:t>seeing</a:t>
          </a:r>
          <a:r>
            <a:rPr lang="ro-RO" dirty="0"/>
            <a:t> </a:t>
          </a:r>
          <a:r>
            <a:rPr lang="ro-RO" dirty="0" err="1"/>
            <a:t>that</a:t>
          </a:r>
          <a:r>
            <a:rPr lang="ro-RO" dirty="0"/>
            <a:t> </a:t>
          </a:r>
          <a:r>
            <a:rPr lang="ro-RO" dirty="0" err="1"/>
            <a:t>he</a:t>
          </a:r>
          <a:r>
            <a:rPr lang="ro-RO" dirty="0"/>
            <a:t> </a:t>
          </a:r>
          <a:r>
            <a:rPr lang="ro-RO" dirty="0" err="1"/>
            <a:t>did</a:t>
          </a:r>
          <a:r>
            <a:rPr lang="ro-RO" dirty="0"/>
            <a:t> </a:t>
          </a:r>
          <a:r>
            <a:rPr lang="ro-RO" dirty="0" err="1"/>
            <a:t>not</a:t>
          </a:r>
          <a:r>
            <a:rPr lang="ro-RO" dirty="0"/>
            <a:t> </a:t>
          </a:r>
          <a:r>
            <a:rPr lang="ro-RO" dirty="0" err="1"/>
            <a:t>send</a:t>
          </a:r>
          <a:r>
            <a:rPr lang="ro-RO" dirty="0"/>
            <a:t> </a:t>
          </a:r>
          <a:r>
            <a:rPr lang="ro-RO" dirty="0" err="1"/>
            <a:t>anything</a:t>
          </a:r>
          <a:r>
            <a:rPr lang="ro-RO" dirty="0"/>
            <a:t> </a:t>
          </a:r>
          <a:r>
            <a:rPr lang="ro-RO" dirty="0" err="1"/>
            <a:t>yet</a:t>
          </a:r>
          <a:r>
            <a:rPr lang="ro-RO" dirty="0"/>
            <a:t>, </a:t>
          </a:r>
          <a:r>
            <a:rPr lang="ro-RO" dirty="0" err="1"/>
            <a:t>you</a:t>
          </a:r>
          <a:r>
            <a:rPr lang="ro-RO" dirty="0"/>
            <a:t> </a:t>
          </a:r>
          <a:r>
            <a:rPr lang="ro-RO" dirty="0" err="1"/>
            <a:t>inquire</a:t>
          </a:r>
          <a:r>
            <a:rPr lang="ro-RO" dirty="0"/>
            <a:t> </a:t>
          </a:r>
          <a:r>
            <a:rPr lang="ro-RO" dirty="0" err="1"/>
            <a:t>about</a:t>
          </a:r>
          <a:r>
            <a:rPr lang="ro-RO" dirty="0"/>
            <a:t> </a:t>
          </a:r>
          <a:r>
            <a:rPr lang="ro-RO" dirty="0" err="1"/>
            <a:t>the</a:t>
          </a:r>
          <a:r>
            <a:rPr lang="ro-RO" dirty="0"/>
            <a:t> report. Lucas </a:t>
          </a:r>
          <a:r>
            <a:rPr lang="ro-RO" dirty="0" err="1"/>
            <a:t>tells</a:t>
          </a:r>
          <a:r>
            <a:rPr lang="ro-RO" dirty="0"/>
            <a:t> </a:t>
          </a:r>
          <a:r>
            <a:rPr lang="ro-RO" dirty="0" err="1"/>
            <a:t>you</a:t>
          </a:r>
          <a:r>
            <a:rPr lang="ro-RO" dirty="0"/>
            <a:t> </a:t>
          </a:r>
          <a:r>
            <a:rPr lang="ro-RO" dirty="0" err="1"/>
            <a:t>that</a:t>
          </a:r>
          <a:r>
            <a:rPr lang="ro-RO" dirty="0"/>
            <a:t> </a:t>
          </a:r>
          <a:r>
            <a:rPr lang="ro-RO" dirty="0" err="1"/>
            <a:t>he</a:t>
          </a:r>
          <a:r>
            <a:rPr lang="ro-RO" dirty="0"/>
            <a:t> </a:t>
          </a:r>
          <a:r>
            <a:rPr lang="ro-RO" dirty="0" err="1"/>
            <a:t>did</a:t>
          </a:r>
          <a:r>
            <a:rPr lang="ro-RO" dirty="0"/>
            <a:t> </a:t>
          </a:r>
          <a:r>
            <a:rPr lang="ro-RO" dirty="0" err="1"/>
            <a:t>not</a:t>
          </a:r>
          <a:r>
            <a:rPr lang="ro-RO" dirty="0"/>
            <a:t> </a:t>
          </a:r>
          <a:r>
            <a:rPr lang="ro-RO" dirty="0" err="1"/>
            <a:t>finish</a:t>
          </a:r>
          <a:r>
            <a:rPr lang="ro-RO" dirty="0"/>
            <a:t> it, as </a:t>
          </a:r>
          <a:r>
            <a:rPr lang="ro-RO" dirty="0" err="1"/>
            <a:t>he</a:t>
          </a:r>
          <a:r>
            <a:rPr lang="ro-RO" dirty="0"/>
            <a:t> </a:t>
          </a:r>
          <a:r>
            <a:rPr lang="ro-RO" dirty="0" err="1"/>
            <a:t>could</a:t>
          </a:r>
          <a:r>
            <a:rPr lang="ro-RO" dirty="0"/>
            <a:t> </a:t>
          </a:r>
          <a:r>
            <a:rPr lang="ro-RO" dirty="0" err="1"/>
            <a:t>not</a:t>
          </a:r>
          <a:r>
            <a:rPr lang="ro-RO" dirty="0"/>
            <a:t> </a:t>
          </a:r>
          <a:r>
            <a:rPr lang="ro-RO" dirty="0" err="1"/>
            <a:t>collect</a:t>
          </a:r>
          <a:r>
            <a:rPr lang="ro-RO" dirty="0"/>
            <a:t> </a:t>
          </a:r>
          <a:r>
            <a:rPr lang="ro-RO" dirty="0" err="1"/>
            <a:t>all</a:t>
          </a:r>
          <a:r>
            <a:rPr lang="ro-RO" dirty="0"/>
            <a:t> </a:t>
          </a:r>
          <a:r>
            <a:rPr lang="ro-RO" dirty="0" err="1"/>
            <a:t>the</a:t>
          </a:r>
          <a:r>
            <a:rPr lang="ro-RO" dirty="0"/>
            <a:t> data </a:t>
          </a:r>
          <a:r>
            <a:rPr lang="ro-RO" dirty="0" err="1"/>
            <a:t>from</a:t>
          </a:r>
          <a:r>
            <a:rPr lang="ro-RO" dirty="0"/>
            <a:t> </a:t>
          </a:r>
          <a:r>
            <a:rPr lang="ro-RO" dirty="0" err="1"/>
            <a:t>his</a:t>
          </a:r>
          <a:r>
            <a:rPr lang="ro-RO" dirty="0"/>
            <a:t> </a:t>
          </a:r>
          <a:r>
            <a:rPr lang="ro-RO" dirty="0" err="1"/>
            <a:t>colleagues</a:t>
          </a:r>
          <a:r>
            <a:rPr lang="ro-RO" dirty="0"/>
            <a:t>. </a:t>
          </a:r>
          <a:r>
            <a:rPr lang="ro-RO" dirty="0" err="1"/>
            <a:t>You</a:t>
          </a:r>
          <a:r>
            <a:rPr lang="ro-RO" dirty="0"/>
            <a:t> </a:t>
          </a:r>
          <a:r>
            <a:rPr lang="ro-RO" dirty="0" err="1"/>
            <a:t>feel</a:t>
          </a:r>
          <a:r>
            <a:rPr lang="ro-RO" dirty="0"/>
            <a:t> </a:t>
          </a:r>
          <a:r>
            <a:rPr lang="ro-RO" dirty="0" err="1"/>
            <a:t>very</a:t>
          </a:r>
          <a:r>
            <a:rPr lang="ro-RO" dirty="0"/>
            <a:t> </a:t>
          </a:r>
          <a:r>
            <a:rPr lang="ro-RO" dirty="0" err="1"/>
            <a:t>frustrated</a:t>
          </a:r>
          <a:r>
            <a:rPr lang="ro-RO" dirty="0"/>
            <a:t>, as </a:t>
          </a:r>
          <a:r>
            <a:rPr lang="ro-RO" dirty="0" err="1"/>
            <a:t>this</a:t>
          </a:r>
          <a:r>
            <a:rPr lang="ro-RO" dirty="0"/>
            <a:t> </a:t>
          </a:r>
          <a:r>
            <a:rPr lang="ro-RO" dirty="0" err="1"/>
            <a:t>situation</a:t>
          </a:r>
          <a:r>
            <a:rPr lang="ro-RO" dirty="0"/>
            <a:t> </a:t>
          </a:r>
          <a:r>
            <a:rPr lang="ro-RO" dirty="0" err="1"/>
            <a:t>will</a:t>
          </a:r>
          <a:r>
            <a:rPr lang="ro-RO" dirty="0"/>
            <a:t> create a lot of </a:t>
          </a:r>
          <a:r>
            <a:rPr lang="ro-RO" dirty="0" err="1"/>
            <a:t>unpleasant</a:t>
          </a:r>
          <a:r>
            <a:rPr lang="ro-RO" dirty="0"/>
            <a:t> </a:t>
          </a:r>
          <a:r>
            <a:rPr lang="ro-RO" dirty="0" err="1"/>
            <a:t>situations</a:t>
          </a:r>
          <a:r>
            <a:rPr lang="ro-RO" dirty="0"/>
            <a:t> for </a:t>
          </a:r>
          <a:r>
            <a:rPr lang="ro-RO" dirty="0" err="1"/>
            <a:t>you</a:t>
          </a:r>
          <a:r>
            <a:rPr lang="ro-RO" dirty="0"/>
            <a:t> as </a:t>
          </a:r>
          <a:r>
            <a:rPr lang="ro-RO" dirty="0" err="1"/>
            <a:t>well</a:t>
          </a:r>
          <a:r>
            <a:rPr lang="ro-RO" dirty="0"/>
            <a:t>. </a:t>
          </a:r>
          <a:r>
            <a:rPr lang="ro-RO" dirty="0" err="1"/>
            <a:t>How</a:t>
          </a:r>
          <a:r>
            <a:rPr lang="ro-RO" dirty="0"/>
            <a:t> do </a:t>
          </a:r>
          <a:r>
            <a:rPr lang="ro-RO" dirty="0" err="1"/>
            <a:t>you</a:t>
          </a:r>
          <a:r>
            <a:rPr lang="ro-RO" dirty="0"/>
            <a:t> start a </a:t>
          </a:r>
          <a:r>
            <a:rPr lang="ro-RO" dirty="0" err="1"/>
            <a:t>conversation</a:t>
          </a:r>
          <a:r>
            <a:rPr lang="ro-RO" dirty="0"/>
            <a:t> </a:t>
          </a:r>
          <a:r>
            <a:rPr lang="ro-RO" dirty="0" err="1"/>
            <a:t>with</a:t>
          </a:r>
          <a:r>
            <a:rPr lang="ro-RO" dirty="0"/>
            <a:t> Lucas </a:t>
          </a:r>
          <a:r>
            <a:rPr lang="ro-RO" dirty="0" err="1"/>
            <a:t>about</a:t>
          </a:r>
          <a:r>
            <a:rPr lang="ro-RO" dirty="0"/>
            <a:t> </a:t>
          </a:r>
          <a:r>
            <a:rPr lang="ro-RO" dirty="0" err="1"/>
            <a:t>what</a:t>
          </a:r>
          <a:r>
            <a:rPr lang="ro-RO" dirty="0"/>
            <a:t> </a:t>
          </a:r>
          <a:r>
            <a:rPr lang="ro-RO" dirty="0" err="1"/>
            <a:t>is</a:t>
          </a:r>
          <a:r>
            <a:rPr lang="ro-RO" dirty="0"/>
            <a:t> </a:t>
          </a:r>
          <a:r>
            <a:rPr lang="ro-RO" dirty="0" err="1"/>
            <a:t>going</a:t>
          </a:r>
          <a:r>
            <a:rPr lang="ro-RO" dirty="0"/>
            <a:t> on? </a:t>
          </a:r>
          <a:r>
            <a:rPr lang="ro-RO" dirty="0" err="1"/>
            <a:t>How</a:t>
          </a:r>
          <a:r>
            <a:rPr lang="ro-RO" dirty="0"/>
            <a:t> do </a:t>
          </a:r>
          <a:r>
            <a:rPr lang="ro-RO" dirty="0" err="1"/>
            <a:t>you</a:t>
          </a:r>
          <a:r>
            <a:rPr lang="ro-RO" dirty="0"/>
            <a:t> </a:t>
          </a:r>
          <a:r>
            <a:rPr lang="ro-RO" dirty="0" err="1"/>
            <a:t>manage</a:t>
          </a:r>
          <a:r>
            <a:rPr lang="ro-RO" dirty="0"/>
            <a:t> </a:t>
          </a:r>
          <a:r>
            <a:rPr lang="ro-RO" dirty="0" err="1"/>
            <a:t>this</a:t>
          </a:r>
          <a:r>
            <a:rPr lang="ro-RO" dirty="0"/>
            <a:t> </a:t>
          </a:r>
          <a:r>
            <a:rPr lang="ro-RO" dirty="0" err="1"/>
            <a:t>situation</a:t>
          </a:r>
          <a:r>
            <a:rPr lang="ro-RO" dirty="0"/>
            <a:t>? </a:t>
          </a:r>
          <a:endParaRPr lang="en-US" dirty="0"/>
        </a:p>
      </dgm:t>
    </dgm:pt>
    <dgm:pt modelId="{F496E0A6-96A8-427D-9EC7-C15F3595FD1F}" type="parTrans" cxnId="{CCDE2334-BF3A-4577-BB98-25E8C3A5D8BD}">
      <dgm:prSet/>
      <dgm:spPr/>
      <dgm:t>
        <a:bodyPr/>
        <a:lstStyle/>
        <a:p>
          <a:endParaRPr lang="en-US"/>
        </a:p>
      </dgm:t>
    </dgm:pt>
    <dgm:pt modelId="{2468A02D-6B01-45F5-A0D7-DEDEA60AE663}" type="sibTrans" cxnId="{CCDE2334-BF3A-4577-BB98-25E8C3A5D8BD}">
      <dgm:prSet/>
      <dgm:spPr/>
      <dgm:t>
        <a:bodyPr/>
        <a:lstStyle/>
        <a:p>
          <a:endParaRPr lang="en-US"/>
        </a:p>
      </dgm:t>
    </dgm:pt>
    <dgm:pt modelId="{442DF351-77B0-4D74-81BA-FABE3A7D0724}">
      <dgm:prSet/>
      <dgm:spPr/>
      <dgm:t>
        <a:bodyPr/>
        <a:lstStyle/>
        <a:p>
          <a:r>
            <a:rPr lang="ro-RO" b="1" dirty="0"/>
            <a:t>Lisa</a:t>
          </a:r>
          <a:r>
            <a:rPr lang="ro-RO" dirty="0"/>
            <a:t> </a:t>
          </a:r>
          <a:r>
            <a:rPr lang="ro-RO" dirty="0" err="1"/>
            <a:t>is</a:t>
          </a:r>
          <a:r>
            <a:rPr lang="ro-RO" dirty="0"/>
            <a:t> an </a:t>
          </a:r>
          <a:r>
            <a:rPr lang="ro-RO" dirty="0" err="1"/>
            <a:t>amazing</a:t>
          </a:r>
          <a:r>
            <a:rPr lang="ro-RO" dirty="0"/>
            <a:t> </a:t>
          </a:r>
          <a:r>
            <a:rPr lang="ro-RO" dirty="0" err="1"/>
            <a:t>employee</a:t>
          </a:r>
          <a:r>
            <a:rPr lang="ro-RO" dirty="0"/>
            <a:t>. </a:t>
          </a:r>
          <a:r>
            <a:rPr lang="ro-RO" dirty="0" err="1"/>
            <a:t>However</a:t>
          </a:r>
          <a:r>
            <a:rPr lang="ro-RO" dirty="0"/>
            <a:t>, </a:t>
          </a:r>
          <a:r>
            <a:rPr lang="ro-RO" dirty="0" err="1"/>
            <a:t>her</a:t>
          </a:r>
          <a:r>
            <a:rPr lang="ro-RO" dirty="0"/>
            <a:t> performance </a:t>
          </a:r>
          <a:r>
            <a:rPr lang="ro-RO" dirty="0" err="1"/>
            <a:t>had</a:t>
          </a:r>
          <a:r>
            <a:rPr lang="ro-RO" dirty="0"/>
            <a:t> </a:t>
          </a:r>
          <a:r>
            <a:rPr lang="ro-RO" dirty="0" err="1"/>
            <a:t>been</a:t>
          </a:r>
          <a:r>
            <a:rPr lang="ro-RO" dirty="0"/>
            <a:t> </a:t>
          </a:r>
          <a:r>
            <a:rPr lang="ro-RO" dirty="0" err="1"/>
            <a:t>suffering</a:t>
          </a:r>
          <a:r>
            <a:rPr lang="ro-RO" dirty="0"/>
            <a:t> </a:t>
          </a:r>
          <a:r>
            <a:rPr lang="ro-RO" dirty="0" err="1"/>
            <a:t>lately</a:t>
          </a:r>
          <a:r>
            <a:rPr lang="ro-RO" dirty="0"/>
            <a:t>. </a:t>
          </a:r>
          <a:r>
            <a:rPr lang="ro-RO" dirty="0" err="1"/>
            <a:t>She</a:t>
          </a:r>
          <a:r>
            <a:rPr lang="ro-RO" dirty="0"/>
            <a:t> </a:t>
          </a:r>
          <a:r>
            <a:rPr lang="ro-RO" dirty="0" err="1"/>
            <a:t>seems</a:t>
          </a:r>
          <a:r>
            <a:rPr lang="ro-RO" dirty="0"/>
            <a:t> </a:t>
          </a:r>
          <a:r>
            <a:rPr lang="ro-RO" dirty="0" err="1"/>
            <a:t>to</a:t>
          </a:r>
          <a:r>
            <a:rPr lang="ro-RO" dirty="0"/>
            <a:t> </a:t>
          </a:r>
          <a:r>
            <a:rPr lang="ro-RO" dirty="0" err="1"/>
            <a:t>be</a:t>
          </a:r>
          <a:r>
            <a:rPr lang="ro-RO" dirty="0"/>
            <a:t> </a:t>
          </a:r>
          <a:r>
            <a:rPr lang="ro-RO" dirty="0" err="1"/>
            <a:t>dettached</a:t>
          </a:r>
          <a:r>
            <a:rPr lang="ro-RO" dirty="0"/>
            <a:t> </a:t>
          </a:r>
          <a:r>
            <a:rPr lang="ro-RO" dirty="0" err="1"/>
            <a:t>and</a:t>
          </a:r>
          <a:r>
            <a:rPr lang="ro-RO" dirty="0"/>
            <a:t> </a:t>
          </a:r>
          <a:r>
            <a:rPr lang="ro-RO" dirty="0" err="1"/>
            <a:t>chaotic</a:t>
          </a:r>
          <a:r>
            <a:rPr lang="ro-RO" dirty="0"/>
            <a:t>. </a:t>
          </a:r>
          <a:r>
            <a:rPr lang="ro-RO" dirty="0" err="1"/>
            <a:t>Her</a:t>
          </a:r>
          <a:r>
            <a:rPr lang="ro-RO" dirty="0"/>
            <a:t> </a:t>
          </a:r>
          <a:r>
            <a:rPr lang="ro-RO" dirty="0" err="1"/>
            <a:t>results</a:t>
          </a:r>
          <a:r>
            <a:rPr lang="ro-RO" dirty="0"/>
            <a:t> are </a:t>
          </a:r>
          <a:r>
            <a:rPr lang="ro-RO" dirty="0" err="1"/>
            <a:t>not</a:t>
          </a:r>
          <a:r>
            <a:rPr lang="ro-RO" dirty="0"/>
            <a:t> as </a:t>
          </a:r>
          <a:r>
            <a:rPr lang="ro-RO" dirty="0" err="1"/>
            <a:t>good</a:t>
          </a:r>
          <a:r>
            <a:rPr lang="ro-RO" dirty="0"/>
            <a:t> </a:t>
          </a:r>
          <a:r>
            <a:rPr lang="ro-RO" dirty="0" err="1"/>
            <a:t>and</a:t>
          </a:r>
          <a:r>
            <a:rPr lang="ro-RO" dirty="0"/>
            <a:t> </a:t>
          </a:r>
          <a:r>
            <a:rPr lang="ro-RO" dirty="0" err="1"/>
            <a:t>she</a:t>
          </a:r>
          <a:r>
            <a:rPr lang="ro-RO" dirty="0"/>
            <a:t> </a:t>
          </a:r>
          <a:r>
            <a:rPr lang="ro-RO" dirty="0" err="1"/>
            <a:t>started</a:t>
          </a:r>
          <a:r>
            <a:rPr lang="ro-RO" dirty="0"/>
            <a:t> </a:t>
          </a:r>
          <a:r>
            <a:rPr lang="ro-RO" dirty="0" err="1"/>
            <a:t>to</a:t>
          </a:r>
          <a:r>
            <a:rPr lang="ro-RO" dirty="0"/>
            <a:t> </a:t>
          </a:r>
          <a:r>
            <a:rPr lang="ro-RO" dirty="0" err="1"/>
            <a:t>also</a:t>
          </a:r>
          <a:r>
            <a:rPr lang="ro-RO" dirty="0"/>
            <a:t> </a:t>
          </a:r>
          <a:r>
            <a:rPr lang="ro-RO" dirty="0" err="1"/>
            <a:t>behave</a:t>
          </a:r>
          <a:r>
            <a:rPr lang="ro-RO" dirty="0"/>
            <a:t> out of </a:t>
          </a:r>
          <a:r>
            <a:rPr lang="ro-RO" dirty="0" err="1"/>
            <a:t>character</a:t>
          </a:r>
          <a:r>
            <a:rPr lang="ro-RO" dirty="0"/>
            <a:t>: </a:t>
          </a:r>
          <a:r>
            <a:rPr lang="ro-RO" dirty="0" err="1"/>
            <a:t>she</a:t>
          </a:r>
          <a:r>
            <a:rPr lang="ro-RO" dirty="0"/>
            <a:t> </a:t>
          </a:r>
          <a:r>
            <a:rPr lang="ro-RO" dirty="0" err="1"/>
            <a:t>is</a:t>
          </a:r>
          <a:r>
            <a:rPr lang="ro-RO" dirty="0"/>
            <a:t> late for </a:t>
          </a:r>
          <a:r>
            <a:rPr lang="ro-RO" dirty="0" err="1"/>
            <a:t>meetings</a:t>
          </a:r>
          <a:r>
            <a:rPr lang="ro-RO" dirty="0"/>
            <a:t>, </a:t>
          </a:r>
          <a:r>
            <a:rPr lang="ro-RO" dirty="0" err="1"/>
            <a:t>she</a:t>
          </a:r>
          <a:r>
            <a:rPr lang="ro-RO" dirty="0"/>
            <a:t> </a:t>
          </a:r>
          <a:r>
            <a:rPr lang="ro-RO" dirty="0" err="1"/>
            <a:t>missed</a:t>
          </a:r>
          <a:r>
            <a:rPr lang="ro-RO" dirty="0"/>
            <a:t> </a:t>
          </a:r>
          <a:r>
            <a:rPr lang="ro-RO" dirty="0" err="1"/>
            <a:t>two</a:t>
          </a:r>
          <a:r>
            <a:rPr lang="ro-RO" dirty="0"/>
            <a:t> </a:t>
          </a:r>
          <a:r>
            <a:rPr lang="ro-RO" dirty="0" err="1"/>
            <a:t>deadlines</a:t>
          </a:r>
          <a:r>
            <a:rPr lang="ro-RO" dirty="0"/>
            <a:t>, </a:t>
          </a:r>
          <a:r>
            <a:rPr lang="ro-RO" dirty="0" err="1"/>
            <a:t>she</a:t>
          </a:r>
          <a:r>
            <a:rPr lang="ro-RO" dirty="0"/>
            <a:t> </a:t>
          </a:r>
          <a:r>
            <a:rPr lang="ro-RO" dirty="0" err="1"/>
            <a:t>started</a:t>
          </a:r>
          <a:r>
            <a:rPr lang="ro-RO" dirty="0"/>
            <a:t> a conflict </a:t>
          </a:r>
          <a:r>
            <a:rPr lang="ro-RO" dirty="0" err="1"/>
            <a:t>with</a:t>
          </a:r>
          <a:r>
            <a:rPr lang="ro-RO" dirty="0"/>
            <a:t> </a:t>
          </a:r>
          <a:r>
            <a:rPr lang="ro-RO" dirty="0" err="1"/>
            <a:t>another</a:t>
          </a:r>
          <a:r>
            <a:rPr lang="ro-RO" dirty="0"/>
            <a:t> </a:t>
          </a:r>
          <a:r>
            <a:rPr lang="ro-RO" dirty="0" err="1"/>
            <a:t>colleagues</a:t>
          </a:r>
          <a:r>
            <a:rPr lang="ro-RO" dirty="0"/>
            <a:t>. </a:t>
          </a:r>
          <a:r>
            <a:rPr lang="ro-RO" dirty="0" err="1"/>
            <a:t>How</a:t>
          </a:r>
          <a:r>
            <a:rPr lang="ro-RO" dirty="0"/>
            <a:t> do </a:t>
          </a:r>
          <a:r>
            <a:rPr lang="ro-RO" dirty="0" err="1"/>
            <a:t>you</a:t>
          </a:r>
          <a:r>
            <a:rPr lang="ro-RO" dirty="0"/>
            <a:t> </a:t>
          </a:r>
          <a:r>
            <a:rPr lang="ro-RO" dirty="0" err="1"/>
            <a:t>manage</a:t>
          </a:r>
          <a:r>
            <a:rPr lang="ro-RO" dirty="0"/>
            <a:t> </a:t>
          </a:r>
          <a:r>
            <a:rPr lang="ro-RO" dirty="0" err="1"/>
            <a:t>this</a:t>
          </a:r>
          <a:r>
            <a:rPr lang="ro-RO" dirty="0"/>
            <a:t> </a:t>
          </a:r>
          <a:r>
            <a:rPr lang="ro-RO" dirty="0" err="1"/>
            <a:t>situation</a:t>
          </a:r>
          <a:r>
            <a:rPr lang="ro-RO" dirty="0"/>
            <a:t>? </a:t>
          </a:r>
          <a:r>
            <a:rPr lang="ro-RO" dirty="0" err="1"/>
            <a:t>How</a:t>
          </a:r>
          <a:r>
            <a:rPr lang="ro-RO" dirty="0"/>
            <a:t> do </a:t>
          </a:r>
          <a:r>
            <a:rPr lang="ro-RO" dirty="0" err="1"/>
            <a:t>you</a:t>
          </a:r>
          <a:r>
            <a:rPr lang="ro-RO" dirty="0"/>
            <a:t> </a:t>
          </a:r>
          <a:r>
            <a:rPr lang="ro-RO" dirty="0" err="1"/>
            <a:t>better</a:t>
          </a:r>
          <a:r>
            <a:rPr lang="ro-RO" dirty="0"/>
            <a:t> </a:t>
          </a:r>
          <a:r>
            <a:rPr lang="ro-RO" dirty="0" err="1"/>
            <a:t>understand</a:t>
          </a:r>
          <a:r>
            <a:rPr lang="ro-RO" dirty="0"/>
            <a:t> </a:t>
          </a:r>
          <a:r>
            <a:rPr lang="ro-RO" dirty="0" err="1"/>
            <a:t>Lisas</a:t>
          </a:r>
          <a:r>
            <a:rPr lang="ro-RO" dirty="0"/>
            <a:t> </a:t>
          </a:r>
          <a:r>
            <a:rPr lang="ro-RO" dirty="0" err="1"/>
            <a:t>change</a:t>
          </a:r>
          <a:r>
            <a:rPr lang="ro-RO" dirty="0"/>
            <a:t> </a:t>
          </a:r>
          <a:r>
            <a:rPr lang="ro-RO" dirty="0" err="1"/>
            <a:t>and</a:t>
          </a:r>
          <a:r>
            <a:rPr lang="ro-RO" dirty="0"/>
            <a:t> </a:t>
          </a:r>
          <a:r>
            <a:rPr lang="ro-RO" dirty="0" err="1"/>
            <a:t>support</a:t>
          </a:r>
          <a:r>
            <a:rPr lang="ro-RO" dirty="0"/>
            <a:t> </a:t>
          </a:r>
          <a:r>
            <a:rPr lang="ro-RO" dirty="0" err="1"/>
            <a:t>her</a:t>
          </a:r>
          <a:r>
            <a:rPr lang="ro-RO" dirty="0"/>
            <a:t> </a:t>
          </a:r>
          <a:r>
            <a:rPr lang="ro-RO" dirty="0" err="1"/>
            <a:t>through</a:t>
          </a:r>
          <a:r>
            <a:rPr lang="ro-RO" dirty="0"/>
            <a:t> it? </a:t>
          </a:r>
          <a:r>
            <a:rPr lang="ro-RO" dirty="0" err="1"/>
            <a:t>How</a:t>
          </a:r>
          <a:r>
            <a:rPr lang="ro-RO" dirty="0"/>
            <a:t> do </a:t>
          </a:r>
          <a:r>
            <a:rPr lang="ro-RO" dirty="0" err="1"/>
            <a:t>you</a:t>
          </a:r>
          <a:r>
            <a:rPr lang="ro-RO" dirty="0"/>
            <a:t> start a </a:t>
          </a:r>
          <a:r>
            <a:rPr lang="ro-RO" dirty="0" err="1"/>
            <a:t>converstation</a:t>
          </a:r>
          <a:r>
            <a:rPr lang="ro-RO" dirty="0"/>
            <a:t> </a:t>
          </a:r>
          <a:r>
            <a:rPr lang="ro-RO" dirty="0" err="1"/>
            <a:t>with</a:t>
          </a:r>
          <a:r>
            <a:rPr lang="ro-RO" dirty="0"/>
            <a:t> </a:t>
          </a:r>
          <a:r>
            <a:rPr lang="ro-RO" dirty="0" err="1"/>
            <a:t>her</a:t>
          </a:r>
          <a:r>
            <a:rPr lang="ro-RO" dirty="0"/>
            <a:t> </a:t>
          </a:r>
          <a:r>
            <a:rPr lang="ro-RO" dirty="0" err="1"/>
            <a:t>about</a:t>
          </a:r>
          <a:r>
            <a:rPr lang="ro-RO" dirty="0"/>
            <a:t> </a:t>
          </a:r>
          <a:r>
            <a:rPr lang="ro-RO" dirty="0" err="1"/>
            <a:t>what</a:t>
          </a:r>
          <a:r>
            <a:rPr lang="ro-RO" dirty="0"/>
            <a:t> </a:t>
          </a:r>
          <a:r>
            <a:rPr lang="ro-RO" dirty="0" err="1"/>
            <a:t>is</a:t>
          </a:r>
          <a:r>
            <a:rPr lang="ro-RO" dirty="0"/>
            <a:t> </a:t>
          </a:r>
          <a:r>
            <a:rPr lang="ro-RO" dirty="0" err="1"/>
            <a:t>going</a:t>
          </a:r>
          <a:r>
            <a:rPr lang="ro-RO" dirty="0"/>
            <a:t> on?</a:t>
          </a:r>
          <a:endParaRPr lang="en-US" dirty="0"/>
        </a:p>
      </dgm:t>
    </dgm:pt>
    <dgm:pt modelId="{FCFCE812-9E04-4C35-929B-4A2FEE477453}" type="parTrans" cxnId="{0F67CE6F-A0CF-4ED9-B52C-891D572F7D57}">
      <dgm:prSet/>
      <dgm:spPr/>
      <dgm:t>
        <a:bodyPr/>
        <a:lstStyle/>
        <a:p>
          <a:endParaRPr lang="en-US"/>
        </a:p>
      </dgm:t>
    </dgm:pt>
    <dgm:pt modelId="{998917C3-94A9-421B-9DD1-27BDB03DC78A}" type="sibTrans" cxnId="{0F67CE6F-A0CF-4ED9-B52C-891D572F7D57}">
      <dgm:prSet/>
      <dgm:spPr/>
      <dgm:t>
        <a:bodyPr/>
        <a:lstStyle/>
        <a:p>
          <a:endParaRPr lang="en-US"/>
        </a:p>
      </dgm:t>
    </dgm:pt>
    <dgm:pt modelId="{913C4A10-3A82-4B02-BB28-5E75664D6F28}" type="pres">
      <dgm:prSet presAssocID="{4DD3665E-F93D-49FC-9545-3300F8DE0DC6}" presName="linear" presStyleCnt="0">
        <dgm:presLayoutVars>
          <dgm:animLvl val="lvl"/>
          <dgm:resizeHandles val="exact"/>
        </dgm:presLayoutVars>
      </dgm:prSet>
      <dgm:spPr/>
    </dgm:pt>
    <dgm:pt modelId="{DF9B6D8D-4B3C-46BE-B425-815C96079A70}" type="pres">
      <dgm:prSet presAssocID="{A9D11789-CB70-4885-BA2D-B160E3CFDE0A}" presName="parentText" presStyleLbl="node1" presStyleIdx="0" presStyleCnt="2" custLinFactY="96847" custLinFactNeighborX="745" custLinFactNeighborY="100000">
        <dgm:presLayoutVars>
          <dgm:chMax val="0"/>
          <dgm:bulletEnabled val="1"/>
        </dgm:presLayoutVars>
      </dgm:prSet>
      <dgm:spPr/>
    </dgm:pt>
    <dgm:pt modelId="{F6128209-10BC-4F0B-89B5-AB35CEB8C18C}" type="pres">
      <dgm:prSet presAssocID="{2468A02D-6B01-45F5-A0D7-DEDEA60AE663}" presName="spacer" presStyleCnt="0"/>
      <dgm:spPr/>
    </dgm:pt>
    <dgm:pt modelId="{4C0935B6-2E8F-483D-8F6D-AA541B726817}" type="pres">
      <dgm:prSet presAssocID="{442DF351-77B0-4D74-81BA-FABE3A7D0724}" presName="parentText" presStyleLbl="node1" presStyleIdx="1" presStyleCnt="2" custLinFactY="-169099" custLinFactNeighborX="-3538" custLinFactNeighborY="-200000">
        <dgm:presLayoutVars>
          <dgm:chMax val="0"/>
          <dgm:bulletEnabled val="1"/>
        </dgm:presLayoutVars>
      </dgm:prSet>
      <dgm:spPr/>
    </dgm:pt>
  </dgm:ptLst>
  <dgm:cxnLst>
    <dgm:cxn modelId="{CCDE2334-BF3A-4577-BB98-25E8C3A5D8BD}" srcId="{4DD3665E-F93D-49FC-9545-3300F8DE0DC6}" destId="{A9D11789-CB70-4885-BA2D-B160E3CFDE0A}" srcOrd="0" destOrd="0" parTransId="{F496E0A6-96A8-427D-9EC7-C15F3595FD1F}" sibTransId="{2468A02D-6B01-45F5-A0D7-DEDEA60AE663}"/>
    <dgm:cxn modelId="{5B346843-AC00-4BD8-8D96-1CD91F47FFA5}" type="presOf" srcId="{442DF351-77B0-4D74-81BA-FABE3A7D0724}" destId="{4C0935B6-2E8F-483D-8F6D-AA541B726817}" srcOrd="0" destOrd="0" presId="urn:microsoft.com/office/officeart/2005/8/layout/vList2"/>
    <dgm:cxn modelId="{0F67CE6F-A0CF-4ED9-B52C-891D572F7D57}" srcId="{4DD3665E-F93D-49FC-9545-3300F8DE0DC6}" destId="{442DF351-77B0-4D74-81BA-FABE3A7D0724}" srcOrd="1" destOrd="0" parTransId="{FCFCE812-9E04-4C35-929B-4A2FEE477453}" sibTransId="{998917C3-94A9-421B-9DD1-27BDB03DC78A}"/>
    <dgm:cxn modelId="{158462A6-B453-483F-8C38-30B5A7DAD584}" type="presOf" srcId="{A9D11789-CB70-4885-BA2D-B160E3CFDE0A}" destId="{DF9B6D8D-4B3C-46BE-B425-815C96079A70}" srcOrd="0" destOrd="0" presId="urn:microsoft.com/office/officeart/2005/8/layout/vList2"/>
    <dgm:cxn modelId="{BC91B5B8-801B-4F67-847A-077544691002}" type="presOf" srcId="{4DD3665E-F93D-49FC-9545-3300F8DE0DC6}" destId="{913C4A10-3A82-4B02-BB28-5E75664D6F28}" srcOrd="0" destOrd="0" presId="urn:microsoft.com/office/officeart/2005/8/layout/vList2"/>
    <dgm:cxn modelId="{0740BEC4-E026-4BA6-98C1-7D0B372FFB19}" type="presParOf" srcId="{913C4A10-3A82-4B02-BB28-5E75664D6F28}" destId="{DF9B6D8D-4B3C-46BE-B425-815C96079A70}" srcOrd="0" destOrd="0" presId="urn:microsoft.com/office/officeart/2005/8/layout/vList2"/>
    <dgm:cxn modelId="{3F8F2788-B755-48CE-98DA-19C6D095CD27}" type="presParOf" srcId="{913C4A10-3A82-4B02-BB28-5E75664D6F28}" destId="{F6128209-10BC-4F0B-89B5-AB35CEB8C18C}" srcOrd="1" destOrd="0" presId="urn:microsoft.com/office/officeart/2005/8/layout/vList2"/>
    <dgm:cxn modelId="{8A0EFE14-A0D0-45A3-AD8B-1FD25323F01E}" type="presParOf" srcId="{913C4A10-3A82-4B02-BB28-5E75664D6F28}" destId="{4C0935B6-2E8F-483D-8F6D-AA541B72681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D756C9-92AB-465C-85DB-C3322248CE5D}">
      <dsp:nvSpPr>
        <dsp:cNvPr id="0" name=""/>
        <dsp:cNvSpPr/>
      </dsp:nvSpPr>
      <dsp:spPr>
        <a:xfrm>
          <a:off x="1049710" y="1437"/>
          <a:ext cx="1778538" cy="106712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o-RO" sz="1000" kern="1200" dirty="0" err="1"/>
            <a:t>Stereotypes</a:t>
          </a:r>
          <a:r>
            <a:rPr lang="ro-RO" sz="1000" kern="1200" dirty="0"/>
            <a:t> </a:t>
          </a:r>
          <a:r>
            <a:rPr lang="ro-RO" sz="1000" kern="1200" dirty="0" err="1"/>
            <a:t>about</a:t>
          </a:r>
          <a:r>
            <a:rPr lang="ro-RO" sz="1000" kern="1200" dirty="0"/>
            <a:t> </a:t>
          </a:r>
          <a:r>
            <a:rPr lang="ro-RO" sz="1000" kern="1200" dirty="0" err="1"/>
            <a:t>women</a:t>
          </a:r>
          <a:r>
            <a:rPr lang="ro-RO" sz="1000" kern="1200" dirty="0"/>
            <a:t> </a:t>
          </a:r>
          <a:r>
            <a:rPr lang="ro-RO" sz="1000" kern="1200" dirty="0" err="1"/>
            <a:t>and</a:t>
          </a:r>
          <a:r>
            <a:rPr lang="ro-RO" sz="1000" kern="1200" dirty="0"/>
            <a:t> </a:t>
          </a:r>
          <a:r>
            <a:rPr lang="ro-RO" sz="1000" kern="1200" dirty="0" err="1"/>
            <a:t>the</a:t>
          </a:r>
          <a:r>
            <a:rPr lang="ro-RO" sz="1000" kern="1200" dirty="0"/>
            <a:t> </a:t>
          </a:r>
          <a:r>
            <a:rPr lang="ro-RO" sz="1000" kern="1200" dirty="0" err="1"/>
            <a:t>roles</a:t>
          </a:r>
          <a:r>
            <a:rPr lang="ro-RO" sz="1000" kern="1200" dirty="0"/>
            <a:t> of </a:t>
          </a:r>
          <a:r>
            <a:rPr lang="ro-RO" sz="1000" kern="1200" dirty="0" err="1"/>
            <a:t>women</a:t>
          </a:r>
          <a:r>
            <a:rPr lang="ro-RO" sz="1000" kern="1200" dirty="0"/>
            <a:t> are </a:t>
          </a:r>
          <a:r>
            <a:rPr lang="ro-RO" sz="1000" kern="1200" dirty="0" err="1"/>
            <a:t>difficult</a:t>
          </a:r>
          <a:r>
            <a:rPr lang="ro-RO" sz="1000" kern="1200" dirty="0"/>
            <a:t> </a:t>
          </a:r>
          <a:r>
            <a:rPr lang="ro-RO" sz="1000" kern="1200" dirty="0" err="1"/>
            <a:t>to</a:t>
          </a:r>
          <a:r>
            <a:rPr lang="ro-RO" sz="1000" kern="1200" dirty="0"/>
            <a:t> </a:t>
          </a:r>
          <a:r>
            <a:rPr lang="ro-RO" sz="1000" kern="1200" dirty="0" err="1"/>
            <a:t>change</a:t>
          </a:r>
          <a:r>
            <a:rPr lang="ro-RO" sz="1000" kern="1200" dirty="0"/>
            <a:t>.</a:t>
          </a:r>
          <a:endParaRPr lang="en-US" sz="1000" kern="1200" dirty="0"/>
        </a:p>
      </dsp:txBody>
      <dsp:txXfrm>
        <a:off x="1080965" y="32692"/>
        <a:ext cx="1716028" cy="1004612"/>
      </dsp:txXfrm>
    </dsp:sp>
    <dsp:sp modelId="{AC78B01D-7101-4998-80E0-33C57191DE2B}">
      <dsp:nvSpPr>
        <dsp:cNvPr id="0" name=""/>
        <dsp:cNvSpPr/>
      </dsp:nvSpPr>
      <dsp:spPr>
        <a:xfrm>
          <a:off x="2984760" y="314460"/>
          <a:ext cx="377050" cy="44107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984760" y="402675"/>
        <a:ext cx="263935" cy="264647"/>
      </dsp:txXfrm>
    </dsp:sp>
    <dsp:sp modelId="{87BC8AE0-34E3-4CD5-91EA-BCEB52F9853D}">
      <dsp:nvSpPr>
        <dsp:cNvPr id="0" name=""/>
        <dsp:cNvSpPr/>
      </dsp:nvSpPr>
      <dsp:spPr>
        <a:xfrm>
          <a:off x="3539664" y="1437"/>
          <a:ext cx="1778538" cy="106712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o-RO" sz="1000" kern="1200" dirty="0" err="1"/>
            <a:t>Women</a:t>
          </a:r>
          <a:r>
            <a:rPr lang="ro-RO" sz="1000" kern="1200" dirty="0"/>
            <a:t> evaluate </a:t>
          </a:r>
          <a:r>
            <a:rPr lang="ro-RO" sz="1000" kern="1200" dirty="0" err="1"/>
            <a:t>themselves</a:t>
          </a:r>
          <a:r>
            <a:rPr lang="ro-RO" sz="1000" kern="1200" dirty="0"/>
            <a:t> in a </a:t>
          </a:r>
          <a:r>
            <a:rPr lang="ro-RO" sz="1000" kern="1200" dirty="0" err="1"/>
            <a:t>harsher</a:t>
          </a:r>
          <a:r>
            <a:rPr lang="ro-RO" sz="1000" kern="1200" dirty="0"/>
            <a:t> </a:t>
          </a:r>
          <a:r>
            <a:rPr lang="ro-RO" sz="1000" kern="1200" dirty="0" err="1"/>
            <a:t>manner</a:t>
          </a:r>
          <a:r>
            <a:rPr lang="ro-RO" sz="1000" kern="1200" dirty="0"/>
            <a:t> </a:t>
          </a:r>
          <a:r>
            <a:rPr lang="ro-RO" sz="1000" kern="1200" dirty="0" err="1"/>
            <a:t>than</a:t>
          </a:r>
          <a:r>
            <a:rPr lang="ro-RO" sz="1000" kern="1200" dirty="0"/>
            <a:t> </a:t>
          </a:r>
          <a:r>
            <a:rPr lang="ro-RO" sz="1000" kern="1200" dirty="0" err="1"/>
            <a:t>they</a:t>
          </a:r>
          <a:r>
            <a:rPr lang="ro-RO" sz="1000" kern="1200" dirty="0"/>
            <a:t> are </a:t>
          </a:r>
          <a:r>
            <a:rPr lang="ro-RO" sz="1000" kern="1200" dirty="0" err="1"/>
            <a:t>externally</a:t>
          </a:r>
          <a:r>
            <a:rPr lang="ro-RO" sz="1000" kern="1200" dirty="0"/>
            <a:t> </a:t>
          </a:r>
          <a:r>
            <a:rPr lang="ro-RO" sz="1000" kern="1200" dirty="0" err="1"/>
            <a:t>evaluated</a:t>
          </a:r>
          <a:r>
            <a:rPr lang="ro-RO" sz="1000" kern="1200" dirty="0"/>
            <a:t>.</a:t>
          </a:r>
          <a:endParaRPr lang="en-US" sz="1000" kern="1200" dirty="0"/>
        </a:p>
      </dsp:txBody>
      <dsp:txXfrm>
        <a:off x="3570919" y="32692"/>
        <a:ext cx="1716028" cy="1004612"/>
      </dsp:txXfrm>
    </dsp:sp>
    <dsp:sp modelId="{FE01FE1E-89BC-49BC-BEB3-6992ABCA13D7}">
      <dsp:nvSpPr>
        <dsp:cNvPr id="0" name=""/>
        <dsp:cNvSpPr/>
      </dsp:nvSpPr>
      <dsp:spPr>
        <a:xfrm rot="5400000">
          <a:off x="4240408" y="1193058"/>
          <a:ext cx="377050" cy="44107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4296610" y="1225072"/>
        <a:ext cx="264647" cy="263935"/>
      </dsp:txXfrm>
    </dsp:sp>
    <dsp:sp modelId="{95ABD3B1-A09F-4CF6-8020-3074491493ED}">
      <dsp:nvSpPr>
        <dsp:cNvPr id="0" name=""/>
        <dsp:cNvSpPr/>
      </dsp:nvSpPr>
      <dsp:spPr>
        <a:xfrm>
          <a:off x="3539664" y="1779975"/>
          <a:ext cx="1778538" cy="106712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o-RO" sz="1000" kern="1200" dirty="0" err="1"/>
            <a:t>Some</a:t>
          </a:r>
          <a:r>
            <a:rPr lang="ro-RO" sz="1000" kern="1200" dirty="0"/>
            <a:t> </a:t>
          </a:r>
          <a:r>
            <a:rPr lang="ro-RO" sz="1000" kern="1200" dirty="0" err="1"/>
            <a:t>women</a:t>
          </a:r>
          <a:r>
            <a:rPr lang="ro-RO" sz="1000" kern="1200" dirty="0"/>
            <a:t> </a:t>
          </a:r>
          <a:r>
            <a:rPr lang="ro-RO" sz="1000" kern="1200" dirty="0" err="1"/>
            <a:t>perceive</a:t>
          </a:r>
          <a:r>
            <a:rPr lang="ro-RO" sz="1000" kern="1200" dirty="0"/>
            <a:t> </a:t>
          </a:r>
          <a:r>
            <a:rPr lang="ro-RO" sz="1000" kern="1200" dirty="0" err="1"/>
            <a:t>themselves</a:t>
          </a:r>
          <a:r>
            <a:rPr lang="ro-RO" sz="1000" kern="1200" dirty="0"/>
            <a:t> as </a:t>
          </a:r>
          <a:r>
            <a:rPr lang="ro-RO" sz="1000" kern="1200" dirty="0" err="1"/>
            <a:t>less</a:t>
          </a:r>
          <a:r>
            <a:rPr lang="ro-RO" sz="1000" kern="1200" dirty="0"/>
            <a:t> competent </a:t>
          </a:r>
          <a:r>
            <a:rPr lang="ro-RO" sz="1000" kern="1200" dirty="0" err="1"/>
            <a:t>than</a:t>
          </a:r>
          <a:r>
            <a:rPr lang="ro-RO" sz="1000" kern="1200" dirty="0"/>
            <a:t> </a:t>
          </a:r>
          <a:r>
            <a:rPr lang="ro-RO" sz="1000" kern="1200" dirty="0" err="1"/>
            <a:t>they</a:t>
          </a:r>
          <a:r>
            <a:rPr lang="ro-RO" sz="1000" kern="1200" dirty="0"/>
            <a:t> </a:t>
          </a:r>
          <a:r>
            <a:rPr lang="ro-RO" sz="1000" kern="1200" dirty="0" err="1"/>
            <a:t>really</a:t>
          </a:r>
          <a:r>
            <a:rPr lang="ro-RO" sz="1000" kern="1200" dirty="0"/>
            <a:t> are, </a:t>
          </a:r>
          <a:r>
            <a:rPr lang="ro-RO" sz="1000" kern="1200" dirty="0" err="1"/>
            <a:t>while</a:t>
          </a:r>
          <a:r>
            <a:rPr lang="ro-RO" sz="1000" kern="1200" dirty="0"/>
            <a:t> </a:t>
          </a:r>
          <a:r>
            <a:rPr lang="ro-RO" sz="1000" kern="1200" dirty="0" err="1"/>
            <a:t>some</a:t>
          </a:r>
          <a:r>
            <a:rPr lang="ro-RO" sz="1000" kern="1200" dirty="0"/>
            <a:t> </a:t>
          </a:r>
          <a:r>
            <a:rPr lang="ro-RO" sz="1000" kern="1200" dirty="0" err="1"/>
            <a:t>men</a:t>
          </a:r>
          <a:r>
            <a:rPr lang="ro-RO" sz="1000" kern="1200" dirty="0"/>
            <a:t> </a:t>
          </a:r>
          <a:r>
            <a:rPr lang="ro-RO" sz="1000" kern="1200" dirty="0" err="1"/>
            <a:t>see</a:t>
          </a:r>
          <a:r>
            <a:rPr lang="ro-RO" sz="1000" kern="1200" dirty="0"/>
            <a:t> </a:t>
          </a:r>
          <a:r>
            <a:rPr lang="ro-RO" sz="1000" kern="1200" dirty="0" err="1"/>
            <a:t>themselves</a:t>
          </a:r>
          <a:r>
            <a:rPr lang="ro-RO" sz="1000" kern="1200" dirty="0"/>
            <a:t> more competent </a:t>
          </a:r>
          <a:r>
            <a:rPr lang="ro-RO" sz="1000" kern="1200" dirty="0" err="1"/>
            <a:t>than</a:t>
          </a:r>
          <a:r>
            <a:rPr lang="ro-RO" sz="1000" kern="1200" dirty="0"/>
            <a:t> </a:t>
          </a:r>
          <a:r>
            <a:rPr lang="ro-RO" sz="1000" kern="1200" dirty="0" err="1"/>
            <a:t>they</a:t>
          </a:r>
          <a:r>
            <a:rPr lang="ro-RO" sz="1000" kern="1200" dirty="0"/>
            <a:t> </a:t>
          </a:r>
          <a:r>
            <a:rPr lang="ro-RO" sz="1000" kern="1200" dirty="0" err="1"/>
            <a:t>really</a:t>
          </a:r>
          <a:r>
            <a:rPr lang="ro-RO" sz="1000" kern="1200" dirty="0"/>
            <a:t> are. </a:t>
          </a:r>
          <a:endParaRPr lang="en-US" sz="1000" kern="1200" dirty="0"/>
        </a:p>
      </dsp:txBody>
      <dsp:txXfrm>
        <a:off x="3570919" y="1811230"/>
        <a:ext cx="1716028" cy="1004612"/>
      </dsp:txXfrm>
    </dsp:sp>
    <dsp:sp modelId="{98EB29CF-9110-4E04-852D-95C6E893F252}">
      <dsp:nvSpPr>
        <dsp:cNvPr id="0" name=""/>
        <dsp:cNvSpPr/>
      </dsp:nvSpPr>
      <dsp:spPr>
        <a:xfrm rot="10800000">
          <a:off x="3006102" y="2092998"/>
          <a:ext cx="377050" cy="44107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3119217" y="2181213"/>
        <a:ext cx="263935" cy="264647"/>
      </dsp:txXfrm>
    </dsp:sp>
    <dsp:sp modelId="{77B3E7A9-092B-4E1F-847F-B952DD2573D7}">
      <dsp:nvSpPr>
        <dsp:cNvPr id="0" name=""/>
        <dsp:cNvSpPr/>
      </dsp:nvSpPr>
      <dsp:spPr>
        <a:xfrm>
          <a:off x="1049710" y="1779975"/>
          <a:ext cx="1778538" cy="106712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o-RO" sz="1000" kern="1200" dirty="0" err="1"/>
            <a:t>Women</a:t>
          </a:r>
          <a:r>
            <a:rPr lang="ro-RO" sz="1000" kern="1200" dirty="0"/>
            <a:t> </a:t>
          </a:r>
          <a:r>
            <a:rPr lang="ro-RO" sz="1000" kern="1200" dirty="0" err="1"/>
            <a:t>have</a:t>
          </a:r>
          <a:r>
            <a:rPr lang="ro-RO" sz="1000" kern="1200" dirty="0"/>
            <a:t> </a:t>
          </a:r>
          <a:r>
            <a:rPr lang="ro-RO" sz="1000" kern="1200" dirty="0" err="1"/>
            <a:t>to</a:t>
          </a:r>
          <a:r>
            <a:rPr lang="ro-RO" sz="1000" kern="1200" dirty="0"/>
            <a:t> </a:t>
          </a:r>
          <a:r>
            <a:rPr lang="ro-RO" sz="1000" kern="1200" dirty="0" err="1"/>
            <a:t>also</a:t>
          </a:r>
          <a:r>
            <a:rPr lang="ro-RO" sz="1000" kern="1200" dirty="0"/>
            <a:t> </a:t>
          </a:r>
          <a:r>
            <a:rPr lang="ro-RO" sz="1000" kern="1200" dirty="0" err="1"/>
            <a:t>pass</a:t>
          </a:r>
          <a:r>
            <a:rPr lang="ro-RO" sz="1000" kern="1200" dirty="0"/>
            <a:t> </a:t>
          </a:r>
          <a:r>
            <a:rPr lang="ro-RO" sz="1000" kern="1200" dirty="0" err="1"/>
            <a:t>their</a:t>
          </a:r>
          <a:r>
            <a:rPr lang="ro-RO" sz="1000" kern="1200" dirty="0"/>
            <a:t> </a:t>
          </a:r>
          <a:r>
            <a:rPr lang="ro-RO" sz="1000" kern="1200" dirty="0" err="1"/>
            <a:t>internal</a:t>
          </a:r>
          <a:r>
            <a:rPr lang="ro-RO" sz="1000" kern="1200" dirty="0"/>
            <a:t> </a:t>
          </a:r>
          <a:r>
            <a:rPr lang="ro-RO" sz="1000" kern="1200" dirty="0" err="1"/>
            <a:t>barriers</a:t>
          </a:r>
          <a:r>
            <a:rPr lang="ro-RO" sz="1000" kern="1200" dirty="0"/>
            <a:t>, </a:t>
          </a:r>
          <a:r>
            <a:rPr lang="ro-RO" sz="1000" kern="1200" dirty="0" err="1"/>
            <a:t>that</a:t>
          </a:r>
          <a:r>
            <a:rPr lang="ro-RO" sz="1000" kern="1200" dirty="0"/>
            <a:t> are </a:t>
          </a:r>
          <a:r>
            <a:rPr lang="ro-RO" sz="1000" kern="1200" dirty="0" err="1"/>
            <a:t>socially</a:t>
          </a:r>
          <a:r>
            <a:rPr lang="ro-RO" sz="1000" kern="1200" dirty="0"/>
            <a:t> </a:t>
          </a:r>
          <a:r>
            <a:rPr lang="ro-RO" sz="1000" kern="1200" dirty="0" err="1"/>
            <a:t>constructed</a:t>
          </a:r>
          <a:r>
            <a:rPr lang="ro-RO" sz="1000" kern="1200" dirty="0"/>
            <a:t> </a:t>
          </a:r>
          <a:r>
            <a:rPr lang="ro-RO" sz="1000" kern="1200" dirty="0" err="1"/>
            <a:t>and</a:t>
          </a:r>
          <a:r>
            <a:rPr lang="ro-RO" sz="1000" kern="1200" dirty="0"/>
            <a:t> </a:t>
          </a:r>
          <a:r>
            <a:rPr lang="ro-RO" sz="1000" kern="1200" dirty="0" err="1"/>
            <a:t>integrated</a:t>
          </a:r>
          <a:r>
            <a:rPr lang="ro-RO" sz="1000" kern="1200" dirty="0"/>
            <a:t>.</a:t>
          </a:r>
          <a:endParaRPr lang="en-US" sz="1000" kern="1200" dirty="0"/>
        </a:p>
      </dsp:txBody>
      <dsp:txXfrm>
        <a:off x="1080965" y="1811230"/>
        <a:ext cx="1716028" cy="1004612"/>
      </dsp:txXfrm>
    </dsp:sp>
    <dsp:sp modelId="{A5F20C5A-420D-44CC-9508-6B25B9869738}">
      <dsp:nvSpPr>
        <dsp:cNvPr id="0" name=""/>
        <dsp:cNvSpPr/>
      </dsp:nvSpPr>
      <dsp:spPr>
        <a:xfrm rot="5400000">
          <a:off x="1750454" y="2971596"/>
          <a:ext cx="377050" cy="44107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1806656" y="3003610"/>
        <a:ext cx="264647" cy="263935"/>
      </dsp:txXfrm>
    </dsp:sp>
    <dsp:sp modelId="{48175CF4-00CC-433C-A290-492B36A481C8}">
      <dsp:nvSpPr>
        <dsp:cNvPr id="0" name=""/>
        <dsp:cNvSpPr/>
      </dsp:nvSpPr>
      <dsp:spPr>
        <a:xfrm>
          <a:off x="1049710" y="3558514"/>
          <a:ext cx="1778538" cy="106712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o-RO" sz="1000" kern="1200" dirty="0" err="1"/>
            <a:t>Women</a:t>
          </a:r>
          <a:r>
            <a:rPr lang="ro-RO" sz="1000" kern="1200" dirty="0"/>
            <a:t> </a:t>
          </a:r>
          <a:r>
            <a:rPr lang="ro-RO" sz="1000" kern="1200" dirty="0" err="1"/>
            <a:t>tend</a:t>
          </a:r>
          <a:r>
            <a:rPr lang="ro-RO" sz="1000" kern="1200" dirty="0"/>
            <a:t> </a:t>
          </a:r>
          <a:r>
            <a:rPr lang="ro-RO" sz="1000" kern="1200" dirty="0" err="1"/>
            <a:t>to</a:t>
          </a:r>
          <a:r>
            <a:rPr lang="ro-RO" sz="1000" kern="1200" dirty="0"/>
            <a:t> </a:t>
          </a:r>
          <a:r>
            <a:rPr lang="ro-RO" sz="1000" kern="1200" dirty="0" err="1"/>
            <a:t>attribute</a:t>
          </a:r>
          <a:r>
            <a:rPr lang="ro-RO" sz="1000" kern="1200" dirty="0"/>
            <a:t> </a:t>
          </a:r>
          <a:r>
            <a:rPr lang="ro-RO" sz="1000" kern="1200" dirty="0" err="1"/>
            <a:t>success</a:t>
          </a:r>
          <a:r>
            <a:rPr lang="ro-RO" sz="1000" kern="1200" dirty="0"/>
            <a:t> </a:t>
          </a:r>
          <a:r>
            <a:rPr lang="ro-RO" sz="1000" kern="1200" dirty="0" err="1"/>
            <a:t>to</a:t>
          </a:r>
          <a:r>
            <a:rPr lang="ro-RO" sz="1000" kern="1200" dirty="0"/>
            <a:t> </a:t>
          </a:r>
          <a:r>
            <a:rPr lang="ro-RO" sz="1000" kern="1200" dirty="0" err="1"/>
            <a:t>external</a:t>
          </a:r>
          <a:r>
            <a:rPr lang="ro-RO" sz="1000" kern="1200" dirty="0"/>
            <a:t> </a:t>
          </a:r>
          <a:r>
            <a:rPr lang="ro-RO" sz="1000" kern="1200" dirty="0" err="1"/>
            <a:t>factors</a:t>
          </a:r>
          <a:r>
            <a:rPr lang="ro-RO" sz="1000" kern="1200" dirty="0"/>
            <a:t>, </a:t>
          </a:r>
          <a:r>
            <a:rPr lang="ro-RO" sz="1000" kern="1200" dirty="0" err="1"/>
            <a:t>while</a:t>
          </a:r>
          <a:r>
            <a:rPr lang="ro-RO" sz="1000" kern="1200" dirty="0"/>
            <a:t> </a:t>
          </a:r>
          <a:r>
            <a:rPr lang="ro-RO" sz="1000" kern="1200" dirty="0" err="1"/>
            <a:t>men</a:t>
          </a:r>
          <a:r>
            <a:rPr lang="ro-RO" sz="1000" kern="1200" dirty="0"/>
            <a:t> </a:t>
          </a:r>
          <a:r>
            <a:rPr lang="ro-RO" sz="1000" kern="1200" dirty="0" err="1"/>
            <a:t>attribute</a:t>
          </a:r>
          <a:r>
            <a:rPr lang="ro-RO" sz="1000" kern="1200" dirty="0"/>
            <a:t> </a:t>
          </a:r>
          <a:r>
            <a:rPr lang="ro-RO" sz="1000" kern="1200" dirty="0" err="1"/>
            <a:t>success</a:t>
          </a:r>
          <a:r>
            <a:rPr lang="ro-RO" sz="1000" kern="1200" dirty="0"/>
            <a:t> </a:t>
          </a:r>
          <a:r>
            <a:rPr lang="ro-RO" sz="1000" kern="1200" dirty="0" err="1"/>
            <a:t>to</a:t>
          </a:r>
          <a:r>
            <a:rPr lang="ro-RO" sz="1000" kern="1200" dirty="0"/>
            <a:t> </a:t>
          </a:r>
          <a:r>
            <a:rPr lang="ro-RO" sz="1000" kern="1200" dirty="0" err="1"/>
            <a:t>internal</a:t>
          </a:r>
          <a:r>
            <a:rPr lang="ro-RO" sz="1000" kern="1200" dirty="0"/>
            <a:t> </a:t>
          </a:r>
          <a:r>
            <a:rPr lang="ro-RO" sz="1000" kern="1200" dirty="0" err="1"/>
            <a:t>factors</a:t>
          </a:r>
          <a:r>
            <a:rPr lang="ro-RO" sz="1000" kern="1200" dirty="0"/>
            <a:t>. </a:t>
          </a:r>
          <a:endParaRPr lang="en-US" sz="1000" kern="1200" dirty="0"/>
        </a:p>
      </dsp:txBody>
      <dsp:txXfrm>
        <a:off x="1080965" y="3589769"/>
        <a:ext cx="1716028" cy="1004612"/>
      </dsp:txXfrm>
    </dsp:sp>
    <dsp:sp modelId="{FE4119E0-F962-4F64-A40B-246CF4705726}">
      <dsp:nvSpPr>
        <dsp:cNvPr id="0" name=""/>
        <dsp:cNvSpPr/>
      </dsp:nvSpPr>
      <dsp:spPr>
        <a:xfrm>
          <a:off x="2984760" y="3871536"/>
          <a:ext cx="377050" cy="441077"/>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984760" y="3959751"/>
        <a:ext cx="263935" cy="264647"/>
      </dsp:txXfrm>
    </dsp:sp>
    <dsp:sp modelId="{2733DEC7-DCC2-4DEE-AFB0-5696AA0E3DE2}">
      <dsp:nvSpPr>
        <dsp:cNvPr id="0" name=""/>
        <dsp:cNvSpPr/>
      </dsp:nvSpPr>
      <dsp:spPr>
        <a:xfrm>
          <a:off x="3539664" y="3558514"/>
          <a:ext cx="1778538" cy="106712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o-RO" sz="1000" kern="1200" dirty="0"/>
            <a:t>The </a:t>
          </a:r>
          <a:r>
            <a:rPr lang="ro-RO" sz="1000" kern="1200" dirty="0" err="1"/>
            <a:t>authority</a:t>
          </a:r>
          <a:r>
            <a:rPr lang="ro-RO" sz="1000" kern="1200" dirty="0"/>
            <a:t> </a:t>
          </a:r>
          <a:r>
            <a:rPr lang="ro-RO" sz="1000" kern="1200" dirty="0" err="1"/>
            <a:t>transference</a:t>
          </a:r>
          <a:r>
            <a:rPr lang="ro-RO" sz="1000" kern="1200" dirty="0"/>
            <a:t> </a:t>
          </a:r>
          <a:r>
            <a:rPr lang="ro-RO" sz="1000" kern="1200" dirty="0" err="1"/>
            <a:t>is</a:t>
          </a:r>
          <a:r>
            <a:rPr lang="ro-RO" sz="1000" kern="1200" dirty="0"/>
            <a:t> </a:t>
          </a:r>
          <a:r>
            <a:rPr lang="ro-RO" sz="1000" kern="1200" dirty="0" err="1"/>
            <a:t>not</a:t>
          </a:r>
          <a:r>
            <a:rPr lang="ro-RO" sz="1000" kern="1200" dirty="0"/>
            <a:t> </a:t>
          </a:r>
          <a:r>
            <a:rPr lang="ro-RO" sz="1000" kern="1200" dirty="0" err="1"/>
            <a:t>always</a:t>
          </a:r>
          <a:r>
            <a:rPr lang="ro-RO" sz="1000" kern="1200" dirty="0"/>
            <a:t> </a:t>
          </a:r>
          <a:r>
            <a:rPr lang="ro-RO" sz="1000" kern="1200" dirty="0" err="1"/>
            <a:t>fully</a:t>
          </a:r>
          <a:r>
            <a:rPr lang="ro-RO" sz="1000" kern="1200" dirty="0"/>
            <a:t> made. </a:t>
          </a:r>
          <a:endParaRPr lang="en-US" sz="1000" kern="1200" dirty="0"/>
        </a:p>
      </dsp:txBody>
      <dsp:txXfrm>
        <a:off x="3570919" y="3589769"/>
        <a:ext cx="1716028" cy="1004612"/>
      </dsp:txXfrm>
    </dsp:sp>
    <dsp:sp modelId="{2D7E8B95-6489-483D-8A92-119C765DB04C}">
      <dsp:nvSpPr>
        <dsp:cNvPr id="0" name=""/>
        <dsp:cNvSpPr/>
      </dsp:nvSpPr>
      <dsp:spPr>
        <a:xfrm rot="5400000">
          <a:off x="4240408" y="4750134"/>
          <a:ext cx="377050" cy="44107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4296610" y="4782148"/>
        <a:ext cx="264647" cy="263935"/>
      </dsp:txXfrm>
    </dsp:sp>
    <dsp:sp modelId="{2AE2EB73-9F70-4E84-8DF7-0D112397268F}">
      <dsp:nvSpPr>
        <dsp:cNvPr id="0" name=""/>
        <dsp:cNvSpPr/>
      </dsp:nvSpPr>
      <dsp:spPr>
        <a:xfrm>
          <a:off x="3539664" y="5337052"/>
          <a:ext cx="1778538" cy="106712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o-RO" sz="1000" kern="1200" dirty="0"/>
            <a:t>The leadership </a:t>
          </a:r>
          <a:r>
            <a:rPr lang="ro-RO" sz="1000" kern="1200" dirty="0" err="1"/>
            <a:t>qualities</a:t>
          </a:r>
          <a:r>
            <a:rPr lang="ro-RO" sz="1000" kern="1200" dirty="0"/>
            <a:t> </a:t>
          </a:r>
          <a:r>
            <a:rPr lang="ro-RO" sz="1000" kern="1200" dirty="0" err="1"/>
            <a:t>have</a:t>
          </a:r>
          <a:r>
            <a:rPr lang="ro-RO" sz="1000" kern="1200" dirty="0"/>
            <a:t> a </a:t>
          </a:r>
          <a:r>
            <a:rPr lang="ro-RO" sz="1000" kern="1200" dirty="0" err="1"/>
            <a:t>higher</a:t>
          </a:r>
          <a:r>
            <a:rPr lang="ro-RO" sz="1000" kern="1200" dirty="0"/>
            <a:t> ambivalent </a:t>
          </a:r>
          <a:r>
            <a:rPr lang="ro-RO" sz="1000" kern="1200" dirty="0" err="1"/>
            <a:t>charge</a:t>
          </a:r>
          <a:r>
            <a:rPr lang="ro-RO" sz="1000" kern="1200" dirty="0"/>
            <a:t> </a:t>
          </a:r>
          <a:r>
            <a:rPr lang="ro-RO" sz="1000" kern="1200" dirty="0" err="1"/>
            <a:t>when</a:t>
          </a:r>
          <a:r>
            <a:rPr lang="ro-RO" sz="1000" kern="1200" dirty="0"/>
            <a:t> </a:t>
          </a:r>
          <a:r>
            <a:rPr lang="ro-RO" sz="1000" kern="1200" dirty="0" err="1"/>
            <a:t>they</a:t>
          </a:r>
          <a:r>
            <a:rPr lang="ro-RO" sz="1000" kern="1200" dirty="0"/>
            <a:t> are </a:t>
          </a:r>
          <a:r>
            <a:rPr lang="ro-RO" sz="1000" kern="1200" dirty="0" err="1"/>
            <a:t>practiced</a:t>
          </a:r>
          <a:r>
            <a:rPr lang="ro-RO" sz="1000" kern="1200" dirty="0"/>
            <a:t> </a:t>
          </a:r>
          <a:r>
            <a:rPr lang="ro-RO" sz="1000" kern="1200" dirty="0" err="1"/>
            <a:t>by</a:t>
          </a:r>
          <a:r>
            <a:rPr lang="ro-RO" sz="1000" kern="1200" dirty="0"/>
            <a:t> </a:t>
          </a:r>
          <a:r>
            <a:rPr lang="ro-RO" sz="1000" kern="1200" dirty="0" err="1"/>
            <a:t>women</a:t>
          </a:r>
          <a:r>
            <a:rPr lang="ro-RO" sz="1000" kern="1200" dirty="0"/>
            <a:t> (ex: </a:t>
          </a:r>
          <a:r>
            <a:rPr lang="ro-RO" sz="1000" kern="1200" dirty="0" err="1"/>
            <a:t>ambition</a:t>
          </a:r>
          <a:r>
            <a:rPr lang="ro-RO" sz="1000" kern="1200" dirty="0"/>
            <a:t>, control, </a:t>
          </a:r>
          <a:r>
            <a:rPr lang="ro-RO" sz="1000" kern="1200" dirty="0" err="1"/>
            <a:t>decision</a:t>
          </a:r>
          <a:r>
            <a:rPr lang="ro-RO" sz="1000" kern="1200" dirty="0"/>
            <a:t>, </a:t>
          </a:r>
          <a:r>
            <a:rPr lang="ro-RO" sz="1000" kern="1200" dirty="0" err="1"/>
            <a:t>assertiveness</a:t>
          </a:r>
          <a:r>
            <a:rPr lang="ro-RO" sz="1000" kern="1200" dirty="0"/>
            <a:t>). </a:t>
          </a:r>
          <a:endParaRPr lang="en-US" sz="1000" kern="1200" dirty="0"/>
        </a:p>
      </dsp:txBody>
      <dsp:txXfrm>
        <a:off x="3570919" y="5368307"/>
        <a:ext cx="1716028" cy="10046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281CE-A74B-43EB-B08E-F068D37D1BF7}">
      <dsp:nvSpPr>
        <dsp:cNvPr id="0" name=""/>
        <dsp:cNvSpPr/>
      </dsp:nvSpPr>
      <dsp:spPr>
        <a:xfrm>
          <a:off x="0" y="167835"/>
          <a:ext cx="6666833" cy="240083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dirty="0"/>
            <a:t>Jim </a:t>
          </a:r>
          <a:r>
            <a:rPr lang="ro-RO" sz="1800" kern="1200" dirty="0" err="1"/>
            <a:t>had</a:t>
          </a:r>
          <a:r>
            <a:rPr lang="ro-RO" sz="1800" kern="1200" dirty="0"/>
            <a:t> </a:t>
          </a:r>
          <a:r>
            <a:rPr lang="ro-RO" sz="1800" kern="1200" dirty="0" err="1"/>
            <a:t>been</a:t>
          </a:r>
          <a:r>
            <a:rPr lang="ro-RO" sz="1800" kern="1200" dirty="0"/>
            <a:t> </a:t>
          </a:r>
          <a:r>
            <a:rPr lang="ro-RO" sz="1800" kern="1200" dirty="0" err="1"/>
            <a:t>with</a:t>
          </a:r>
          <a:r>
            <a:rPr lang="ro-RO" sz="1800" kern="1200" dirty="0"/>
            <a:t> </a:t>
          </a:r>
          <a:r>
            <a:rPr lang="ro-RO" sz="1800" kern="1200" dirty="0" err="1"/>
            <a:t>your</a:t>
          </a:r>
          <a:r>
            <a:rPr lang="ro-RO" sz="1800" kern="1200" dirty="0"/>
            <a:t> company for a </a:t>
          </a:r>
          <a:r>
            <a:rPr lang="ro-RO" sz="1800" kern="1200" dirty="0" err="1"/>
            <a:t>very</a:t>
          </a:r>
          <a:r>
            <a:rPr lang="ro-RO" sz="1800" kern="1200" dirty="0"/>
            <a:t> </a:t>
          </a:r>
          <a:r>
            <a:rPr lang="ro-RO" sz="1800" kern="1200" dirty="0" err="1"/>
            <a:t>long</a:t>
          </a:r>
          <a:r>
            <a:rPr lang="ro-RO" sz="1800" kern="1200" dirty="0"/>
            <a:t> </a:t>
          </a:r>
          <a:r>
            <a:rPr lang="ro-RO" sz="1800" kern="1200" dirty="0" err="1"/>
            <a:t>time</a:t>
          </a:r>
          <a:r>
            <a:rPr lang="ro-RO" sz="1800" kern="1200" dirty="0"/>
            <a:t>. He </a:t>
          </a:r>
          <a:r>
            <a:rPr lang="ro-RO" sz="1800" kern="1200" dirty="0" err="1"/>
            <a:t>is</a:t>
          </a:r>
          <a:r>
            <a:rPr lang="ro-RO" sz="1800" kern="1200" dirty="0"/>
            <a:t> </a:t>
          </a:r>
          <a:r>
            <a:rPr lang="ro-RO" sz="1800" kern="1200" dirty="0" err="1"/>
            <a:t>very</a:t>
          </a:r>
          <a:r>
            <a:rPr lang="ro-RO" sz="1800" kern="1200" dirty="0"/>
            <a:t> </a:t>
          </a:r>
          <a:r>
            <a:rPr lang="ro-RO" sz="1800" kern="1200" dirty="0" err="1"/>
            <a:t>well</a:t>
          </a:r>
          <a:r>
            <a:rPr lang="ro-RO" sz="1800" kern="1200" dirty="0"/>
            <a:t> </a:t>
          </a:r>
          <a:r>
            <a:rPr lang="ro-RO" sz="1800" kern="1200" dirty="0" err="1"/>
            <a:t>connected</a:t>
          </a:r>
          <a:r>
            <a:rPr lang="ro-RO" sz="1800" kern="1200" dirty="0"/>
            <a:t> </a:t>
          </a:r>
          <a:r>
            <a:rPr lang="ro-RO" sz="1800" kern="1200" dirty="0" err="1"/>
            <a:t>to</a:t>
          </a:r>
          <a:r>
            <a:rPr lang="ro-RO" sz="1800" kern="1200" dirty="0"/>
            <a:t> </a:t>
          </a:r>
          <a:r>
            <a:rPr lang="ro-RO" sz="1800" kern="1200" dirty="0" err="1"/>
            <a:t>all</a:t>
          </a:r>
          <a:r>
            <a:rPr lang="ro-RO" sz="1800" kern="1200" dirty="0"/>
            <a:t> of </a:t>
          </a:r>
          <a:r>
            <a:rPr lang="ro-RO" sz="1800" kern="1200" dirty="0" err="1"/>
            <a:t>his</a:t>
          </a:r>
          <a:r>
            <a:rPr lang="ro-RO" sz="1800" kern="1200" dirty="0"/>
            <a:t> </a:t>
          </a:r>
          <a:r>
            <a:rPr lang="ro-RO" sz="1800" kern="1200" dirty="0" err="1"/>
            <a:t>colleagues</a:t>
          </a:r>
          <a:r>
            <a:rPr lang="ro-RO" sz="1800" kern="1200" dirty="0"/>
            <a:t> </a:t>
          </a:r>
          <a:r>
            <a:rPr lang="ro-RO" sz="1800" kern="1200" dirty="0" err="1"/>
            <a:t>and</a:t>
          </a:r>
          <a:r>
            <a:rPr lang="ro-RO" sz="1800" kern="1200" dirty="0"/>
            <a:t> </a:t>
          </a:r>
          <a:r>
            <a:rPr lang="ro-RO" sz="1800" kern="1200" dirty="0" err="1"/>
            <a:t>usually</a:t>
          </a:r>
          <a:r>
            <a:rPr lang="ro-RO" sz="1800" kern="1200" dirty="0"/>
            <a:t> </a:t>
          </a:r>
          <a:r>
            <a:rPr lang="ro-RO" sz="1800" kern="1200" dirty="0" err="1"/>
            <a:t>is</a:t>
          </a:r>
          <a:r>
            <a:rPr lang="ro-RO" sz="1800" kern="1200" dirty="0"/>
            <a:t> </a:t>
          </a:r>
          <a:r>
            <a:rPr lang="ro-RO" sz="1800" kern="1200" dirty="0" err="1"/>
            <a:t>the</a:t>
          </a:r>
          <a:r>
            <a:rPr lang="ro-RO" sz="1800" kern="1200" dirty="0"/>
            <a:t> </a:t>
          </a:r>
          <a:r>
            <a:rPr lang="ro-RO" sz="1800" kern="1200" dirty="0" err="1"/>
            <a:t>first</a:t>
          </a:r>
          <a:r>
            <a:rPr lang="ro-RO" sz="1800" kern="1200" dirty="0"/>
            <a:t> </a:t>
          </a:r>
          <a:r>
            <a:rPr lang="ro-RO" sz="1800" kern="1200" dirty="0" err="1"/>
            <a:t>one</a:t>
          </a:r>
          <a:r>
            <a:rPr lang="ro-RO" sz="1800" kern="1200" dirty="0"/>
            <a:t> </a:t>
          </a:r>
          <a:r>
            <a:rPr lang="ro-RO" sz="1800" kern="1200" dirty="0" err="1"/>
            <a:t>to</a:t>
          </a:r>
          <a:r>
            <a:rPr lang="ro-RO" sz="1800" kern="1200" dirty="0"/>
            <a:t> </a:t>
          </a:r>
          <a:r>
            <a:rPr lang="ro-RO" sz="1800" kern="1200" dirty="0" err="1"/>
            <a:t>access</a:t>
          </a:r>
          <a:r>
            <a:rPr lang="ro-RO" sz="1800" kern="1200" dirty="0"/>
            <a:t> </a:t>
          </a:r>
          <a:r>
            <a:rPr lang="ro-RO" sz="1800" kern="1200" dirty="0" err="1"/>
            <a:t>and</a:t>
          </a:r>
          <a:r>
            <a:rPr lang="ro-RO" sz="1800" kern="1200" dirty="0"/>
            <a:t> </a:t>
          </a:r>
          <a:r>
            <a:rPr lang="ro-RO" sz="1800" kern="1200" dirty="0" err="1"/>
            <a:t>spread</a:t>
          </a:r>
          <a:r>
            <a:rPr lang="ro-RO" sz="1800" kern="1200" dirty="0"/>
            <a:t> </a:t>
          </a:r>
          <a:r>
            <a:rPr lang="ro-RO" sz="1800" kern="1200" dirty="0" err="1"/>
            <a:t>information</a:t>
          </a:r>
          <a:r>
            <a:rPr lang="ro-RO" sz="1800" kern="1200" dirty="0"/>
            <a:t>, </a:t>
          </a:r>
          <a:r>
            <a:rPr lang="ro-RO" sz="1800" kern="1200" dirty="0" err="1"/>
            <a:t>both</a:t>
          </a:r>
          <a:r>
            <a:rPr lang="ro-RO" sz="1800" kern="1200" dirty="0"/>
            <a:t> </a:t>
          </a:r>
          <a:r>
            <a:rPr lang="ro-RO" sz="1800" kern="1200" dirty="0" err="1"/>
            <a:t>formally</a:t>
          </a:r>
          <a:r>
            <a:rPr lang="ro-RO" sz="1800" kern="1200" dirty="0"/>
            <a:t> </a:t>
          </a:r>
          <a:r>
            <a:rPr lang="ro-RO" sz="1800" kern="1200" dirty="0" err="1"/>
            <a:t>and</a:t>
          </a:r>
          <a:r>
            <a:rPr lang="ro-RO" sz="1800" kern="1200" dirty="0"/>
            <a:t> </a:t>
          </a:r>
          <a:r>
            <a:rPr lang="ro-RO" sz="1800" kern="1200" dirty="0" err="1"/>
            <a:t>informally</a:t>
          </a:r>
          <a:r>
            <a:rPr lang="ro-RO" sz="1800" kern="1200" dirty="0"/>
            <a:t>. </a:t>
          </a:r>
          <a:r>
            <a:rPr lang="ro-RO" sz="1800" kern="1200" dirty="0" err="1"/>
            <a:t>When</a:t>
          </a:r>
          <a:r>
            <a:rPr lang="ro-RO" sz="1800" kern="1200" dirty="0"/>
            <a:t> </a:t>
          </a:r>
          <a:r>
            <a:rPr lang="ro-RO" sz="1800" kern="1200" dirty="0" err="1"/>
            <a:t>you</a:t>
          </a:r>
          <a:r>
            <a:rPr lang="ro-RO" sz="1800" kern="1200" dirty="0"/>
            <a:t> </a:t>
          </a:r>
          <a:r>
            <a:rPr lang="ro-RO" sz="1800" kern="1200" dirty="0" err="1"/>
            <a:t>hire</a:t>
          </a:r>
          <a:r>
            <a:rPr lang="ro-RO" sz="1800" kern="1200" dirty="0"/>
            <a:t> a </a:t>
          </a:r>
          <a:r>
            <a:rPr lang="ro-RO" sz="1800" kern="1200" dirty="0" err="1"/>
            <a:t>new</a:t>
          </a:r>
          <a:r>
            <a:rPr lang="ro-RO" sz="1800" kern="1200" dirty="0"/>
            <a:t> </a:t>
          </a:r>
          <a:r>
            <a:rPr lang="ro-RO" sz="1800" kern="1200" dirty="0" err="1"/>
            <a:t>colleague</a:t>
          </a:r>
          <a:r>
            <a:rPr lang="ro-RO" sz="1800" kern="1200" dirty="0"/>
            <a:t> on a job similar </a:t>
          </a:r>
          <a:r>
            <a:rPr lang="ro-RO" sz="1800" kern="1200" dirty="0" err="1"/>
            <a:t>to</a:t>
          </a:r>
          <a:r>
            <a:rPr lang="ro-RO" sz="1800" kern="1200" dirty="0"/>
            <a:t> </a:t>
          </a:r>
          <a:r>
            <a:rPr lang="ro-RO" sz="1800" kern="1200" dirty="0" err="1"/>
            <a:t>his</a:t>
          </a:r>
          <a:r>
            <a:rPr lang="ro-RO" sz="1800" kern="1200" dirty="0"/>
            <a:t>, </a:t>
          </a:r>
          <a:r>
            <a:rPr lang="ro-RO" sz="1800" kern="1200" dirty="0" err="1"/>
            <a:t>you</a:t>
          </a:r>
          <a:r>
            <a:rPr lang="ro-RO" sz="1800" kern="1200" dirty="0"/>
            <a:t> </a:t>
          </a:r>
          <a:r>
            <a:rPr lang="ro-RO" sz="1800" kern="1200" dirty="0" err="1"/>
            <a:t>overhear</a:t>
          </a:r>
          <a:r>
            <a:rPr lang="ro-RO" sz="1800" kern="1200" dirty="0"/>
            <a:t> </a:t>
          </a:r>
          <a:r>
            <a:rPr lang="ro-RO" sz="1800" kern="1200" dirty="0" err="1"/>
            <a:t>him</a:t>
          </a:r>
          <a:r>
            <a:rPr lang="ro-RO" sz="1800" kern="1200" dirty="0"/>
            <a:t> </a:t>
          </a:r>
          <a:r>
            <a:rPr lang="ro-RO" sz="1800" kern="1200" dirty="0" err="1"/>
            <a:t>saying</a:t>
          </a:r>
          <a:r>
            <a:rPr lang="ro-RO" sz="1800" kern="1200" dirty="0"/>
            <a:t> </a:t>
          </a:r>
          <a:r>
            <a:rPr lang="ro-RO" sz="1800" kern="1200" dirty="0" err="1"/>
            <a:t>to</a:t>
          </a:r>
          <a:r>
            <a:rPr lang="ro-RO" sz="1800" kern="1200" dirty="0"/>
            <a:t> </a:t>
          </a:r>
          <a:r>
            <a:rPr lang="ro-RO" sz="1800" kern="1200" dirty="0" err="1"/>
            <a:t>his</a:t>
          </a:r>
          <a:r>
            <a:rPr lang="ro-RO" sz="1800" kern="1200" dirty="0"/>
            <a:t> </a:t>
          </a:r>
          <a:r>
            <a:rPr lang="ro-RO" sz="1800" kern="1200" dirty="0" err="1"/>
            <a:t>colleagues</a:t>
          </a:r>
          <a:r>
            <a:rPr lang="ro-RO" sz="1800" kern="1200" dirty="0"/>
            <a:t> </a:t>
          </a:r>
          <a:r>
            <a:rPr lang="ro-RO" sz="1800" kern="1200" dirty="0" err="1"/>
            <a:t>that</a:t>
          </a:r>
          <a:r>
            <a:rPr lang="ro-RO" sz="1800" kern="1200" dirty="0"/>
            <a:t> </a:t>
          </a:r>
          <a:r>
            <a:rPr lang="ro-RO" sz="1800" kern="1200" dirty="0" err="1"/>
            <a:t>you</a:t>
          </a:r>
          <a:r>
            <a:rPr lang="ro-RO" sz="1800" kern="1200" dirty="0"/>
            <a:t> </a:t>
          </a:r>
          <a:r>
            <a:rPr lang="ro-RO" sz="1800" kern="1200" dirty="0" err="1"/>
            <a:t>only</a:t>
          </a:r>
          <a:r>
            <a:rPr lang="ro-RO" sz="1800" kern="1200" dirty="0"/>
            <a:t> </a:t>
          </a:r>
          <a:r>
            <a:rPr lang="ro-RO" sz="1800" kern="1200" dirty="0" err="1"/>
            <a:t>hired</a:t>
          </a:r>
          <a:r>
            <a:rPr lang="ro-RO" sz="1800" kern="1200" dirty="0"/>
            <a:t> </a:t>
          </a:r>
          <a:r>
            <a:rPr lang="ro-RO" sz="1800" kern="1200" dirty="0" err="1"/>
            <a:t>that</a:t>
          </a:r>
          <a:r>
            <a:rPr lang="ro-RO" sz="1800" kern="1200" dirty="0"/>
            <a:t> </a:t>
          </a:r>
          <a:r>
            <a:rPr lang="ro-RO" sz="1800" kern="1200" dirty="0" err="1"/>
            <a:t>man</a:t>
          </a:r>
          <a:r>
            <a:rPr lang="ro-RO" sz="1800" kern="1200" dirty="0"/>
            <a:t> </a:t>
          </a:r>
          <a:r>
            <a:rPr lang="ro-RO" sz="1800" kern="1200" dirty="0" err="1"/>
            <a:t>because</a:t>
          </a:r>
          <a:r>
            <a:rPr lang="ro-RO" sz="1800" kern="1200" dirty="0"/>
            <a:t> </a:t>
          </a:r>
          <a:r>
            <a:rPr lang="ro-RO" sz="1800" kern="1200" dirty="0" err="1"/>
            <a:t>he</a:t>
          </a:r>
          <a:r>
            <a:rPr lang="ro-RO" sz="1800" kern="1200" dirty="0"/>
            <a:t> </a:t>
          </a:r>
          <a:r>
            <a:rPr lang="ro-RO" sz="1800" kern="1200" dirty="0" err="1"/>
            <a:t>is</a:t>
          </a:r>
          <a:r>
            <a:rPr lang="ro-RO" sz="1800" kern="1200" dirty="0"/>
            <a:t> </a:t>
          </a:r>
          <a:r>
            <a:rPr lang="ro-RO" sz="1800" kern="1200" dirty="0" err="1"/>
            <a:t>handsome</a:t>
          </a:r>
          <a:r>
            <a:rPr lang="ro-RO" sz="1800" kern="1200" dirty="0"/>
            <a:t> </a:t>
          </a:r>
          <a:r>
            <a:rPr lang="ro-RO" sz="1800" kern="1200" dirty="0" err="1"/>
            <a:t>and</a:t>
          </a:r>
          <a:r>
            <a:rPr lang="ro-RO" sz="1800" kern="1200" dirty="0"/>
            <a:t> </a:t>
          </a:r>
          <a:r>
            <a:rPr lang="ro-RO" sz="1800" kern="1200" dirty="0" err="1"/>
            <a:t>you</a:t>
          </a:r>
          <a:r>
            <a:rPr lang="ro-RO" sz="1800" kern="1200" dirty="0"/>
            <a:t> </a:t>
          </a:r>
          <a:r>
            <a:rPr lang="ro-RO" sz="1800" kern="1200" dirty="0" err="1"/>
            <a:t>want</a:t>
          </a:r>
          <a:r>
            <a:rPr lang="ro-RO" sz="1800" kern="1200" dirty="0"/>
            <a:t> </a:t>
          </a:r>
          <a:r>
            <a:rPr lang="ro-RO" sz="1800" kern="1200" dirty="0" err="1"/>
            <a:t>some</a:t>
          </a:r>
          <a:r>
            <a:rPr lang="ro-RO" sz="1800" kern="1200" dirty="0"/>
            <a:t> ”</a:t>
          </a:r>
          <a:r>
            <a:rPr lang="ro-RO" sz="1800" kern="1200" dirty="0" err="1"/>
            <a:t>eye</a:t>
          </a:r>
          <a:r>
            <a:rPr lang="ro-RO" sz="1800" kern="1200" dirty="0"/>
            <a:t> </a:t>
          </a:r>
          <a:r>
            <a:rPr lang="ro-RO" sz="1800" kern="1200" dirty="0" err="1"/>
            <a:t>candy</a:t>
          </a:r>
          <a:r>
            <a:rPr lang="ro-RO" sz="1800" kern="1200" dirty="0"/>
            <a:t>” in </a:t>
          </a:r>
          <a:r>
            <a:rPr lang="ro-RO" sz="1800" kern="1200" dirty="0" err="1"/>
            <a:t>the</a:t>
          </a:r>
          <a:r>
            <a:rPr lang="ro-RO" sz="1800" kern="1200" dirty="0"/>
            <a:t> </a:t>
          </a:r>
          <a:r>
            <a:rPr lang="ro-RO" sz="1800" kern="1200" dirty="0" err="1"/>
            <a:t>office</a:t>
          </a:r>
          <a:r>
            <a:rPr lang="ro-RO" sz="1800" kern="1200" dirty="0"/>
            <a:t>. He </a:t>
          </a:r>
          <a:r>
            <a:rPr lang="ro-RO" sz="1800" kern="1200" dirty="0" err="1"/>
            <a:t>also</a:t>
          </a:r>
          <a:r>
            <a:rPr lang="ro-RO" sz="1800" kern="1200" dirty="0"/>
            <a:t> </a:t>
          </a:r>
          <a:r>
            <a:rPr lang="ro-RO" sz="1800" kern="1200" dirty="0" err="1"/>
            <a:t>mentioned</a:t>
          </a:r>
          <a:r>
            <a:rPr lang="ro-RO" sz="1800" kern="1200" dirty="0"/>
            <a:t> </a:t>
          </a:r>
          <a:r>
            <a:rPr lang="ro-RO" sz="1800" kern="1200" dirty="0" err="1"/>
            <a:t>another</a:t>
          </a:r>
          <a:r>
            <a:rPr lang="ro-RO" sz="1800" kern="1200" dirty="0"/>
            <a:t> </a:t>
          </a:r>
          <a:r>
            <a:rPr lang="ro-RO" sz="1800" kern="1200" dirty="0" err="1"/>
            <a:t>hire</a:t>
          </a:r>
          <a:r>
            <a:rPr lang="ro-RO" sz="1800" kern="1200" dirty="0"/>
            <a:t> </a:t>
          </a:r>
          <a:r>
            <a:rPr lang="ro-RO" sz="1800" kern="1200" dirty="0" err="1"/>
            <a:t>you</a:t>
          </a:r>
          <a:r>
            <a:rPr lang="ro-RO" sz="1800" kern="1200" dirty="0"/>
            <a:t> made 6 </a:t>
          </a:r>
          <a:r>
            <a:rPr lang="ro-RO" sz="1800" kern="1200" dirty="0" err="1"/>
            <a:t>months</a:t>
          </a:r>
          <a:r>
            <a:rPr lang="ro-RO" sz="1800" kern="1200" dirty="0"/>
            <a:t> </a:t>
          </a:r>
          <a:r>
            <a:rPr lang="ro-RO" sz="1800" kern="1200" dirty="0" err="1"/>
            <a:t>ago</a:t>
          </a:r>
          <a:r>
            <a:rPr lang="ro-RO" sz="1800" kern="1200" dirty="0"/>
            <a:t> as </a:t>
          </a:r>
          <a:r>
            <a:rPr lang="ro-RO" sz="1800" kern="1200" dirty="0" err="1"/>
            <a:t>being</a:t>
          </a:r>
          <a:r>
            <a:rPr lang="ro-RO" sz="1800" kern="1200" dirty="0"/>
            <a:t> </a:t>
          </a:r>
          <a:r>
            <a:rPr lang="ro-RO" sz="1800" kern="1200" dirty="0" err="1"/>
            <a:t>your</a:t>
          </a:r>
          <a:r>
            <a:rPr lang="ro-RO" sz="1800" kern="1200" dirty="0"/>
            <a:t> </a:t>
          </a:r>
          <a:r>
            <a:rPr lang="ro-RO" sz="1800" kern="1200" dirty="0" err="1"/>
            <a:t>niece</a:t>
          </a:r>
          <a:r>
            <a:rPr lang="ro-RO" sz="1800" kern="1200" dirty="0"/>
            <a:t>, </a:t>
          </a:r>
          <a:r>
            <a:rPr lang="ro-RO" sz="1800" kern="1200" dirty="0" err="1"/>
            <a:t>which</a:t>
          </a:r>
          <a:r>
            <a:rPr lang="ro-RO" sz="1800" kern="1200" dirty="0"/>
            <a:t> </a:t>
          </a:r>
          <a:r>
            <a:rPr lang="ro-RO" sz="1800" kern="1200" dirty="0" err="1"/>
            <a:t>is</a:t>
          </a:r>
          <a:r>
            <a:rPr lang="ro-RO" sz="1800" kern="1200" dirty="0"/>
            <a:t> </a:t>
          </a:r>
          <a:r>
            <a:rPr lang="ro-RO" sz="1800" kern="1200" dirty="0" err="1"/>
            <a:t>not</a:t>
          </a:r>
          <a:r>
            <a:rPr lang="ro-RO" sz="1800" kern="1200" dirty="0"/>
            <a:t> </a:t>
          </a:r>
          <a:r>
            <a:rPr lang="ro-RO" sz="1800" kern="1200" dirty="0" err="1"/>
            <a:t>true</a:t>
          </a:r>
          <a:r>
            <a:rPr lang="ro-RO" sz="1800" kern="1200" dirty="0"/>
            <a:t>. </a:t>
          </a:r>
          <a:r>
            <a:rPr lang="ro-RO" sz="1800" kern="1200" dirty="0" err="1"/>
            <a:t>How</a:t>
          </a:r>
          <a:r>
            <a:rPr lang="ro-RO" sz="1800" kern="1200" dirty="0"/>
            <a:t> do </a:t>
          </a:r>
          <a:r>
            <a:rPr lang="ro-RO" sz="1800" kern="1200" dirty="0" err="1"/>
            <a:t>you</a:t>
          </a:r>
          <a:r>
            <a:rPr lang="ro-RO" sz="1800" kern="1200" dirty="0"/>
            <a:t> </a:t>
          </a:r>
          <a:r>
            <a:rPr lang="ro-RO" sz="1800" kern="1200" dirty="0" err="1"/>
            <a:t>manage</a:t>
          </a:r>
          <a:r>
            <a:rPr lang="ro-RO" sz="1800" kern="1200" dirty="0"/>
            <a:t> </a:t>
          </a:r>
          <a:r>
            <a:rPr lang="ro-RO" sz="1800" kern="1200" dirty="0" err="1"/>
            <a:t>this</a:t>
          </a:r>
          <a:r>
            <a:rPr lang="ro-RO" sz="1800" kern="1200" dirty="0"/>
            <a:t> </a:t>
          </a:r>
          <a:r>
            <a:rPr lang="ro-RO" sz="1800" kern="1200" dirty="0" err="1"/>
            <a:t>situation</a:t>
          </a:r>
          <a:r>
            <a:rPr lang="ro-RO" sz="1800" kern="1200" dirty="0"/>
            <a:t>?</a:t>
          </a:r>
          <a:endParaRPr lang="en-US" sz="1800" kern="1200" dirty="0"/>
        </a:p>
      </dsp:txBody>
      <dsp:txXfrm>
        <a:off x="117199" y="285034"/>
        <a:ext cx="6432435" cy="2166441"/>
      </dsp:txXfrm>
    </dsp:sp>
    <dsp:sp modelId="{5013E9E3-0852-4F41-AE89-D3125836C83D}">
      <dsp:nvSpPr>
        <dsp:cNvPr id="0" name=""/>
        <dsp:cNvSpPr/>
      </dsp:nvSpPr>
      <dsp:spPr>
        <a:xfrm>
          <a:off x="0" y="2752880"/>
          <a:ext cx="6666833" cy="2400839"/>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dirty="0"/>
            <a:t>Andrea </a:t>
          </a:r>
          <a:r>
            <a:rPr lang="ro-RO" sz="1800" b="0" kern="1200" dirty="0" err="1"/>
            <a:t>becomes</a:t>
          </a:r>
          <a:r>
            <a:rPr lang="ro-RO" sz="1800" b="0" kern="1200" dirty="0"/>
            <a:t> </a:t>
          </a:r>
          <a:r>
            <a:rPr lang="ro-RO" sz="1800" b="0" kern="1200" dirty="0" err="1"/>
            <a:t>really</a:t>
          </a:r>
          <a:r>
            <a:rPr lang="ro-RO" sz="1800" b="0" kern="1200" dirty="0"/>
            <a:t> </a:t>
          </a:r>
          <a:r>
            <a:rPr lang="ro-RO" sz="1800" b="0" kern="1200" dirty="0" err="1"/>
            <a:t>irritable</a:t>
          </a:r>
          <a:r>
            <a:rPr lang="ro-RO" sz="1800" b="0" kern="1200" dirty="0"/>
            <a:t> </a:t>
          </a:r>
          <a:r>
            <a:rPr lang="ro-RO" sz="1800" b="0" kern="1200" dirty="0" err="1"/>
            <a:t>when</a:t>
          </a:r>
          <a:r>
            <a:rPr lang="ro-RO" sz="1800" b="0" kern="1200" dirty="0"/>
            <a:t> </a:t>
          </a:r>
          <a:r>
            <a:rPr lang="ro-RO" sz="1800" b="0" kern="1200" dirty="0" err="1"/>
            <a:t>working</a:t>
          </a:r>
          <a:r>
            <a:rPr lang="ro-RO" sz="1800" b="0" kern="1200" dirty="0"/>
            <a:t> </a:t>
          </a:r>
          <a:r>
            <a:rPr lang="ro-RO" sz="1800" b="0" kern="1200" dirty="0" err="1"/>
            <a:t>under</a:t>
          </a:r>
          <a:r>
            <a:rPr lang="ro-RO" sz="1800" b="0" kern="1200" dirty="0"/>
            <a:t> </a:t>
          </a:r>
          <a:r>
            <a:rPr lang="ro-RO" sz="1800" b="0" kern="1200" dirty="0" err="1"/>
            <a:t>pressure</a:t>
          </a:r>
          <a:r>
            <a:rPr lang="ro-RO" sz="1800" b="0" kern="1200" dirty="0"/>
            <a:t>. He </a:t>
          </a:r>
          <a:r>
            <a:rPr lang="ro-RO" sz="1800" b="0" kern="1200" dirty="0" err="1"/>
            <a:t>is</a:t>
          </a:r>
          <a:r>
            <a:rPr lang="ro-RO" sz="1800" b="0" kern="1200" dirty="0"/>
            <a:t> </a:t>
          </a:r>
          <a:r>
            <a:rPr lang="ro-RO" sz="1800" b="0" kern="1200" dirty="0" err="1"/>
            <a:t>always</a:t>
          </a:r>
          <a:r>
            <a:rPr lang="ro-RO" sz="1800" b="0" kern="1200" dirty="0"/>
            <a:t> </a:t>
          </a:r>
          <a:r>
            <a:rPr lang="ro-RO" sz="1800" b="0" kern="1200" dirty="0" err="1"/>
            <a:t>able</a:t>
          </a:r>
          <a:r>
            <a:rPr lang="ro-RO" sz="1800" b="0" kern="1200" dirty="0"/>
            <a:t> </a:t>
          </a:r>
          <a:r>
            <a:rPr lang="ro-RO" sz="1800" b="0" kern="1200" dirty="0" err="1"/>
            <a:t>to</a:t>
          </a:r>
          <a:r>
            <a:rPr lang="ro-RO" sz="1800" b="0" kern="1200" dirty="0"/>
            <a:t> </a:t>
          </a:r>
          <a:r>
            <a:rPr lang="ro-RO" sz="1800" b="0" kern="1200" dirty="0" err="1"/>
            <a:t>perform</a:t>
          </a:r>
          <a:r>
            <a:rPr lang="ro-RO" sz="1800" b="0" kern="1200" dirty="0"/>
            <a:t> at </a:t>
          </a:r>
          <a:r>
            <a:rPr lang="ro-RO" sz="1800" b="0" kern="1200" dirty="0" err="1"/>
            <a:t>her</a:t>
          </a:r>
          <a:r>
            <a:rPr lang="ro-RO" sz="1800" b="0" kern="1200" dirty="0"/>
            <a:t> job, </a:t>
          </a:r>
          <a:r>
            <a:rPr lang="ro-RO" sz="1800" b="0" kern="1200" dirty="0" err="1"/>
            <a:t>even</a:t>
          </a:r>
          <a:r>
            <a:rPr lang="ro-RO" sz="1800" b="0" kern="1200" dirty="0"/>
            <a:t> </a:t>
          </a:r>
          <a:r>
            <a:rPr lang="ro-RO" sz="1800" b="0" kern="1200" dirty="0" err="1"/>
            <a:t>under</a:t>
          </a:r>
          <a:r>
            <a:rPr lang="ro-RO" sz="1800" b="0" kern="1200" dirty="0"/>
            <a:t> </a:t>
          </a:r>
          <a:r>
            <a:rPr lang="ro-RO" sz="1800" b="0" kern="1200" dirty="0" err="1"/>
            <a:t>stressful</a:t>
          </a:r>
          <a:r>
            <a:rPr lang="ro-RO" sz="1800" b="0" kern="1200" dirty="0"/>
            <a:t> </a:t>
          </a:r>
          <a:r>
            <a:rPr lang="ro-RO" sz="1800" b="0" kern="1200" dirty="0" err="1"/>
            <a:t>conditions</a:t>
          </a:r>
          <a:r>
            <a:rPr lang="ro-RO" sz="1800" b="0" kern="1200" dirty="0"/>
            <a:t>, but </a:t>
          </a:r>
          <a:r>
            <a:rPr lang="ro-RO" sz="1800" b="0" kern="1200" dirty="0" err="1"/>
            <a:t>the</a:t>
          </a:r>
          <a:r>
            <a:rPr lang="ro-RO" sz="1800" b="0" kern="1200" dirty="0"/>
            <a:t> </a:t>
          </a:r>
          <a:r>
            <a:rPr lang="ro-RO" sz="1800" b="0" kern="1200" dirty="0" err="1"/>
            <a:t>atmosphere</a:t>
          </a:r>
          <a:r>
            <a:rPr lang="ro-RO" sz="1800" b="0" kern="1200" dirty="0"/>
            <a:t> </a:t>
          </a:r>
          <a:r>
            <a:rPr lang="ro-RO" sz="1800" b="0" kern="1200" dirty="0" err="1"/>
            <a:t>she</a:t>
          </a:r>
          <a:r>
            <a:rPr lang="ro-RO" sz="1800" b="0" kern="1200" dirty="0"/>
            <a:t> </a:t>
          </a:r>
          <a:r>
            <a:rPr lang="ro-RO" sz="1800" b="0" kern="1200" dirty="0" err="1"/>
            <a:t>creates</a:t>
          </a:r>
          <a:r>
            <a:rPr lang="ro-RO" sz="1800" b="0" kern="1200" dirty="0"/>
            <a:t> in </a:t>
          </a:r>
          <a:r>
            <a:rPr lang="ro-RO" sz="1800" b="0" kern="1200" dirty="0" err="1"/>
            <a:t>the</a:t>
          </a:r>
          <a:r>
            <a:rPr lang="ro-RO" sz="1800" b="0" kern="1200" dirty="0"/>
            <a:t> </a:t>
          </a:r>
          <a:r>
            <a:rPr lang="ro-RO" sz="1800" b="0" kern="1200" dirty="0" err="1"/>
            <a:t>office</a:t>
          </a:r>
          <a:r>
            <a:rPr lang="ro-RO" sz="1800" b="0" kern="1200" dirty="0"/>
            <a:t> </a:t>
          </a:r>
          <a:r>
            <a:rPr lang="ro-RO" sz="1800" b="0" kern="1200" dirty="0" err="1"/>
            <a:t>is</a:t>
          </a:r>
          <a:r>
            <a:rPr lang="ro-RO" sz="1800" b="0" kern="1200" dirty="0"/>
            <a:t> </a:t>
          </a:r>
          <a:r>
            <a:rPr lang="ro-RO" sz="1800" b="0" kern="1200" dirty="0" err="1"/>
            <a:t>really</a:t>
          </a:r>
          <a:r>
            <a:rPr lang="ro-RO" sz="1800" b="0" kern="1200" dirty="0"/>
            <a:t> </a:t>
          </a:r>
          <a:r>
            <a:rPr lang="ro-RO" sz="1800" b="0" kern="1200" dirty="0" err="1"/>
            <a:t>difficult</a:t>
          </a:r>
          <a:r>
            <a:rPr lang="ro-RO" sz="1800" b="0" kern="1200" dirty="0"/>
            <a:t> </a:t>
          </a:r>
          <a:r>
            <a:rPr lang="ro-RO" sz="1800" b="0" kern="1200" dirty="0" err="1"/>
            <a:t>to</a:t>
          </a:r>
          <a:r>
            <a:rPr lang="ro-RO" sz="1800" b="0" kern="1200" dirty="0"/>
            <a:t> </a:t>
          </a:r>
          <a:r>
            <a:rPr lang="ro-RO" sz="1800" b="0" kern="1200" dirty="0" err="1"/>
            <a:t>handle</a:t>
          </a:r>
          <a:r>
            <a:rPr lang="ro-RO" sz="1800" b="0" kern="1200" dirty="0"/>
            <a:t>. </a:t>
          </a:r>
          <a:r>
            <a:rPr lang="ro-RO" sz="1800" b="0" kern="1200" dirty="0" err="1"/>
            <a:t>Colleagues</a:t>
          </a:r>
          <a:r>
            <a:rPr lang="ro-RO" sz="1800" b="0" kern="1200" dirty="0"/>
            <a:t> are </a:t>
          </a:r>
          <a:r>
            <a:rPr lang="ro-RO" sz="1800" b="0" kern="1200" dirty="0" err="1"/>
            <a:t>complaining</a:t>
          </a:r>
          <a:r>
            <a:rPr lang="ro-RO" sz="1800" b="0" kern="1200" dirty="0"/>
            <a:t> </a:t>
          </a:r>
          <a:r>
            <a:rPr lang="ro-RO" sz="1800" b="0" kern="1200" dirty="0" err="1"/>
            <a:t>about</a:t>
          </a:r>
          <a:r>
            <a:rPr lang="ro-RO" sz="1800" b="0" kern="1200" dirty="0"/>
            <a:t> </a:t>
          </a:r>
          <a:r>
            <a:rPr lang="ro-RO" sz="1800" b="0" kern="1200" dirty="0" err="1"/>
            <a:t>her</a:t>
          </a:r>
          <a:r>
            <a:rPr lang="ro-RO" sz="1800" b="0" kern="1200" dirty="0"/>
            <a:t> </a:t>
          </a:r>
          <a:r>
            <a:rPr lang="ro-RO" sz="1800" b="0" kern="1200" dirty="0" err="1"/>
            <a:t>behaviour</a:t>
          </a:r>
          <a:r>
            <a:rPr lang="ro-RO" sz="1800" b="0" kern="1200" dirty="0"/>
            <a:t> </a:t>
          </a:r>
          <a:r>
            <a:rPr lang="ro-RO" sz="1800" b="0" kern="1200" dirty="0" err="1"/>
            <a:t>actually</a:t>
          </a:r>
          <a:r>
            <a:rPr lang="ro-RO" sz="1800" b="0" kern="1200" dirty="0"/>
            <a:t> </a:t>
          </a:r>
          <a:r>
            <a:rPr lang="ro-RO" sz="1800" b="0" kern="1200" dirty="0" err="1"/>
            <a:t>creating</a:t>
          </a:r>
          <a:r>
            <a:rPr lang="ro-RO" sz="1800" b="0" kern="1200" dirty="0"/>
            <a:t> a </a:t>
          </a:r>
          <a:r>
            <a:rPr lang="ro-RO" sz="1800" b="0" kern="1200" dirty="0" err="1"/>
            <a:t>hostile</a:t>
          </a:r>
          <a:r>
            <a:rPr lang="ro-RO" sz="1800" b="0" kern="1200" dirty="0"/>
            <a:t> </a:t>
          </a:r>
          <a:r>
            <a:rPr lang="ro-RO" sz="1800" b="0" kern="1200" dirty="0" err="1"/>
            <a:t>working</a:t>
          </a:r>
          <a:r>
            <a:rPr lang="ro-RO" sz="1800" b="0" kern="1200" dirty="0"/>
            <a:t> </a:t>
          </a:r>
          <a:r>
            <a:rPr lang="ro-RO" sz="1800" b="0" kern="1200" dirty="0" err="1"/>
            <a:t>environment</a:t>
          </a:r>
          <a:r>
            <a:rPr lang="ro-RO" sz="1800" b="0" kern="1200" dirty="0"/>
            <a:t> for </a:t>
          </a:r>
          <a:r>
            <a:rPr lang="ro-RO" sz="1800" b="0" kern="1200" dirty="0" err="1"/>
            <a:t>them</a:t>
          </a:r>
          <a:r>
            <a:rPr lang="ro-RO" sz="1800" b="0" kern="1200" dirty="0"/>
            <a:t>. </a:t>
          </a:r>
          <a:r>
            <a:rPr lang="ro-RO" sz="1800" b="0" kern="1200" dirty="0" err="1"/>
            <a:t>How</a:t>
          </a:r>
          <a:r>
            <a:rPr lang="ro-RO" sz="1800" b="0" kern="1200" dirty="0"/>
            <a:t> do </a:t>
          </a:r>
          <a:r>
            <a:rPr lang="ro-RO" sz="1800" b="0" kern="1200" dirty="0" err="1"/>
            <a:t>you</a:t>
          </a:r>
          <a:r>
            <a:rPr lang="ro-RO" sz="1800" b="0" kern="1200" dirty="0"/>
            <a:t> </a:t>
          </a:r>
          <a:r>
            <a:rPr lang="ro-RO" sz="1800" b="0" kern="1200" dirty="0" err="1"/>
            <a:t>manage</a:t>
          </a:r>
          <a:r>
            <a:rPr lang="ro-RO" sz="1800" b="0" kern="1200" dirty="0"/>
            <a:t> </a:t>
          </a:r>
          <a:r>
            <a:rPr lang="ro-RO" sz="1800" b="0" kern="1200" dirty="0" err="1"/>
            <a:t>this</a:t>
          </a:r>
          <a:r>
            <a:rPr lang="ro-RO" sz="1800" b="0" kern="1200" dirty="0"/>
            <a:t> </a:t>
          </a:r>
          <a:r>
            <a:rPr lang="ro-RO" sz="1800" b="0" kern="1200" dirty="0" err="1"/>
            <a:t>situation</a:t>
          </a:r>
          <a:r>
            <a:rPr lang="ro-RO" sz="1800" b="0" kern="1200" dirty="0"/>
            <a:t>? </a:t>
          </a:r>
          <a:r>
            <a:rPr lang="ro-RO" sz="1800" b="0" kern="1200" dirty="0" err="1"/>
            <a:t>How</a:t>
          </a:r>
          <a:r>
            <a:rPr lang="ro-RO" sz="1800" b="0" kern="1200" dirty="0"/>
            <a:t> do </a:t>
          </a:r>
          <a:r>
            <a:rPr lang="ro-RO" sz="1800" b="0" kern="1200" dirty="0" err="1"/>
            <a:t>you</a:t>
          </a:r>
          <a:r>
            <a:rPr lang="ro-RO" sz="1800" b="0" kern="1200" dirty="0"/>
            <a:t> start </a:t>
          </a:r>
          <a:r>
            <a:rPr lang="ro-RO" sz="1800" b="0" kern="1200" dirty="0" err="1"/>
            <a:t>the</a:t>
          </a:r>
          <a:r>
            <a:rPr lang="ro-RO" sz="1800" b="0" kern="1200" dirty="0"/>
            <a:t> </a:t>
          </a:r>
          <a:r>
            <a:rPr lang="ro-RO" sz="1800" b="0" kern="1200" dirty="0" err="1"/>
            <a:t>conversation</a:t>
          </a:r>
          <a:r>
            <a:rPr lang="ro-RO" sz="1800" b="0" kern="1200" dirty="0"/>
            <a:t> </a:t>
          </a:r>
          <a:r>
            <a:rPr lang="ro-RO" sz="1800" b="0" kern="1200" dirty="0" err="1"/>
            <a:t>with</a:t>
          </a:r>
          <a:r>
            <a:rPr lang="ro-RO" sz="1800" b="0" kern="1200" dirty="0"/>
            <a:t> Andrea?</a:t>
          </a:r>
          <a:r>
            <a:rPr lang="ro-RO" sz="1800" kern="1200" dirty="0"/>
            <a:t> </a:t>
          </a:r>
          <a:endParaRPr lang="en-US" sz="1800" kern="1200" dirty="0"/>
        </a:p>
      </dsp:txBody>
      <dsp:txXfrm>
        <a:off x="117199" y="2870079"/>
        <a:ext cx="6432435" cy="21664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DBD6B-79E6-4CC7-B433-AB34284A573D}">
      <dsp:nvSpPr>
        <dsp:cNvPr id="0" name=""/>
        <dsp:cNvSpPr/>
      </dsp:nvSpPr>
      <dsp:spPr>
        <a:xfrm>
          <a:off x="5867" y="155850"/>
          <a:ext cx="1753586" cy="2380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t>Have you heard of the Heidi/Howard experiment? Heidi Roizen is a successful Silicon Valley venture capitalist who became the subject of a study at Columbia Business School.</a:t>
          </a:r>
          <a:endParaRPr lang="en-US" sz="1200" kern="1200" dirty="0"/>
        </a:p>
      </dsp:txBody>
      <dsp:txXfrm>
        <a:off x="57228" y="207211"/>
        <a:ext cx="1650864" cy="2277977"/>
      </dsp:txXfrm>
    </dsp:sp>
    <dsp:sp modelId="{552D4723-893F-4D84-94A5-A14068F4F69F}">
      <dsp:nvSpPr>
        <dsp:cNvPr id="0" name=""/>
        <dsp:cNvSpPr/>
      </dsp:nvSpPr>
      <dsp:spPr>
        <a:xfrm>
          <a:off x="1934812" y="1128755"/>
          <a:ext cx="371760" cy="4348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934812" y="1215733"/>
        <a:ext cx="260232" cy="260933"/>
      </dsp:txXfrm>
    </dsp:sp>
    <dsp:sp modelId="{1E00C958-5B26-41C8-A6DF-CA31BCC50CDA}">
      <dsp:nvSpPr>
        <dsp:cNvPr id="0" name=""/>
        <dsp:cNvSpPr/>
      </dsp:nvSpPr>
      <dsp:spPr>
        <a:xfrm>
          <a:off x="2460888" y="155850"/>
          <a:ext cx="1753586" cy="2380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t>Professor Frank Flynn presented half of his class with an original case study about Heidi Roizen. The second half of his class received an altered case study in which Heidi’s name was changed to “Howard”.</a:t>
          </a:r>
          <a:endParaRPr lang="en-US" sz="1200" kern="1200" dirty="0"/>
        </a:p>
      </dsp:txBody>
      <dsp:txXfrm>
        <a:off x="2512249" y="207211"/>
        <a:ext cx="1650864" cy="2277977"/>
      </dsp:txXfrm>
    </dsp:sp>
    <dsp:sp modelId="{B5496010-CD4D-4C38-BDD3-B99BA9F7D84B}">
      <dsp:nvSpPr>
        <dsp:cNvPr id="0" name=""/>
        <dsp:cNvSpPr/>
      </dsp:nvSpPr>
      <dsp:spPr>
        <a:xfrm>
          <a:off x="4389833" y="1128755"/>
          <a:ext cx="371760" cy="4348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389833" y="1215733"/>
        <a:ext cx="260232" cy="260933"/>
      </dsp:txXfrm>
    </dsp:sp>
    <dsp:sp modelId="{5A94F123-C973-4989-8837-E8AA4736F94E}">
      <dsp:nvSpPr>
        <dsp:cNvPr id="0" name=""/>
        <dsp:cNvSpPr/>
      </dsp:nvSpPr>
      <dsp:spPr>
        <a:xfrm>
          <a:off x="4915909" y="155850"/>
          <a:ext cx="1753586" cy="2380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The students rated Howard and Heidi as equally competent, but they found Howard more likeable than Heidi. Specifically, the students who received Howard’s case study found him to be a smart and like-able leader, while the ones who received Heidi’s case study considered her to be too aggressive.</a:t>
          </a:r>
          <a:endParaRPr lang="en-US" sz="1200" kern="1200"/>
        </a:p>
      </dsp:txBody>
      <dsp:txXfrm>
        <a:off x="4967270" y="207211"/>
        <a:ext cx="1650864" cy="22779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C528A-7EC3-4E14-93EE-24569F420EA9}">
      <dsp:nvSpPr>
        <dsp:cNvPr id="0" name=""/>
        <dsp:cNvSpPr/>
      </dsp:nvSpPr>
      <dsp:spPr>
        <a:xfrm>
          <a:off x="777" y="1232267"/>
          <a:ext cx="3031599" cy="181895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RO" sz="1600" kern="1200"/>
            <a:t>Education concerning gender stereotyping, gender roles and gender equality would be the most beneficial if it started early. </a:t>
          </a:r>
          <a:endParaRPr lang="en-US" sz="1600" kern="1200"/>
        </a:p>
      </dsp:txBody>
      <dsp:txXfrm>
        <a:off x="777" y="1232267"/>
        <a:ext cx="3031599" cy="1818959"/>
      </dsp:txXfrm>
    </dsp:sp>
    <dsp:sp modelId="{2786E8FA-3E47-4734-BED7-9E17070C7436}">
      <dsp:nvSpPr>
        <dsp:cNvPr id="0" name=""/>
        <dsp:cNvSpPr/>
      </dsp:nvSpPr>
      <dsp:spPr>
        <a:xfrm>
          <a:off x="3335536" y="1232267"/>
          <a:ext cx="3031599" cy="181895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RO" sz="1600" kern="1200"/>
            <a:t>It would allow more persons, both women and men, to develop their skills to the highest of their potential; it would also allow them to access different types of experiences that would support their development as a whole. </a:t>
          </a:r>
          <a:endParaRPr lang="en-US" sz="1600" kern="1200"/>
        </a:p>
      </dsp:txBody>
      <dsp:txXfrm>
        <a:off x="3335536" y="1232267"/>
        <a:ext cx="3031599" cy="1818959"/>
      </dsp:txXfrm>
    </dsp:sp>
    <dsp:sp modelId="{3C19614A-72EC-4383-B4B6-10761C1A40F7}">
      <dsp:nvSpPr>
        <dsp:cNvPr id="0" name=""/>
        <dsp:cNvSpPr/>
      </dsp:nvSpPr>
      <dsp:spPr>
        <a:xfrm>
          <a:off x="777" y="3354386"/>
          <a:ext cx="3031599" cy="181895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RO" sz="1600" kern="1200"/>
            <a:t>Both women and men can benefit from a business environment that is less impacted by prejudice, stereotyping and bias. </a:t>
          </a:r>
          <a:endParaRPr lang="en-US" sz="1600" kern="1200"/>
        </a:p>
      </dsp:txBody>
      <dsp:txXfrm>
        <a:off x="777" y="3354386"/>
        <a:ext cx="3031599" cy="1818959"/>
      </dsp:txXfrm>
    </dsp:sp>
    <dsp:sp modelId="{7490863B-736F-4A6C-9D00-41F5931F6183}">
      <dsp:nvSpPr>
        <dsp:cNvPr id="0" name=""/>
        <dsp:cNvSpPr/>
      </dsp:nvSpPr>
      <dsp:spPr>
        <a:xfrm>
          <a:off x="3335536" y="3354386"/>
          <a:ext cx="3031599" cy="181895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RO" sz="1600" kern="1200"/>
            <a:t>Diverse teams mean added value and performance and it creates higher growth and development opportunities.</a:t>
          </a:r>
          <a:endParaRPr lang="en-US" sz="1600" kern="1200"/>
        </a:p>
      </dsp:txBody>
      <dsp:txXfrm>
        <a:off x="3335536" y="3354386"/>
        <a:ext cx="3031599" cy="18189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B112E-9223-4C94-87B6-6A70ECC1CB7A}">
      <dsp:nvSpPr>
        <dsp:cNvPr id="0" name=""/>
        <dsp:cNvSpPr/>
      </dsp:nvSpPr>
      <dsp:spPr>
        <a:xfrm>
          <a:off x="2202173" y="505559"/>
          <a:ext cx="389625" cy="91440"/>
        </a:xfrm>
        <a:custGeom>
          <a:avLst/>
          <a:gdLst/>
          <a:ahLst/>
          <a:cxnLst/>
          <a:rect l="0" t="0" r="0" b="0"/>
          <a:pathLst>
            <a:path>
              <a:moveTo>
                <a:pt x="0" y="45720"/>
              </a:moveTo>
              <a:lnTo>
                <a:pt x="38962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86480" y="549177"/>
        <a:ext cx="21011" cy="4202"/>
      </dsp:txXfrm>
    </dsp:sp>
    <dsp:sp modelId="{CD276CB9-3BFB-487E-B853-2D2B6634D1C9}">
      <dsp:nvSpPr>
        <dsp:cNvPr id="0" name=""/>
        <dsp:cNvSpPr/>
      </dsp:nvSpPr>
      <dsp:spPr>
        <a:xfrm>
          <a:off x="376906" y="3158"/>
          <a:ext cx="1827067" cy="109624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528" tIns="93975" rIns="89528" bIns="93975" numCol="1" spcCol="1270" anchor="ctr" anchorCtr="0">
          <a:noAutofit/>
        </a:bodyPr>
        <a:lstStyle/>
        <a:p>
          <a:pPr marL="0" lvl="0" indent="0" algn="ctr" defTabSz="666750">
            <a:lnSpc>
              <a:spcPct val="90000"/>
            </a:lnSpc>
            <a:spcBef>
              <a:spcPct val="0"/>
            </a:spcBef>
            <a:spcAft>
              <a:spcPct val="35000"/>
            </a:spcAft>
            <a:buNone/>
          </a:pPr>
          <a:r>
            <a:rPr lang="ro-RO" sz="1500" kern="1200"/>
            <a:t>Imposes very high standards </a:t>
          </a:r>
          <a:endParaRPr lang="en-US" sz="1500" kern="1200"/>
        </a:p>
      </dsp:txBody>
      <dsp:txXfrm>
        <a:off x="376906" y="3158"/>
        <a:ext cx="1827067" cy="1096240"/>
      </dsp:txXfrm>
    </dsp:sp>
    <dsp:sp modelId="{E9DF9DC6-8C4B-417D-96E4-6ED64B248D0C}">
      <dsp:nvSpPr>
        <dsp:cNvPr id="0" name=""/>
        <dsp:cNvSpPr/>
      </dsp:nvSpPr>
      <dsp:spPr>
        <a:xfrm>
          <a:off x="1290439" y="1097599"/>
          <a:ext cx="2247292" cy="389625"/>
        </a:xfrm>
        <a:custGeom>
          <a:avLst/>
          <a:gdLst/>
          <a:ahLst/>
          <a:cxnLst/>
          <a:rect l="0" t="0" r="0" b="0"/>
          <a:pathLst>
            <a:path>
              <a:moveTo>
                <a:pt x="2247292" y="0"/>
              </a:moveTo>
              <a:lnTo>
                <a:pt x="2247292" y="211912"/>
              </a:lnTo>
              <a:lnTo>
                <a:pt x="0" y="211912"/>
              </a:lnTo>
              <a:lnTo>
                <a:pt x="0" y="389625"/>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6929" y="1290310"/>
        <a:ext cx="114312" cy="4202"/>
      </dsp:txXfrm>
    </dsp:sp>
    <dsp:sp modelId="{852CC0C4-9A4C-4009-85E7-6187F4E9DE31}">
      <dsp:nvSpPr>
        <dsp:cNvPr id="0" name=""/>
        <dsp:cNvSpPr/>
      </dsp:nvSpPr>
      <dsp:spPr>
        <a:xfrm>
          <a:off x="2624198" y="3158"/>
          <a:ext cx="1827067" cy="109624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528" tIns="93975" rIns="89528" bIns="93975" numCol="1" spcCol="1270" anchor="ctr" anchorCtr="0">
          <a:noAutofit/>
        </a:bodyPr>
        <a:lstStyle/>
        <a:p>
          <a:pPr marL="0" lvl="0" indent="0" algn="ctr" defTabSz="666750">
            <a:lnSpc>
              <a:spcPct val="90000"/>
            </a:lnSpc>
            <a:spcBef>
              <a:spcPct val="0"/>
            </a:spcBef>
            <a:spcAft>
              <a:spcPct val="35000"/>
            </a:spcAft>
            <a:buNone/>
          </a:pPr>
          <a:r>
            <a:rPr lang="ro-RO" sz="1500" kern="1200"/>
            <a:t>Displays high levels of control</a:t>
          </a:r>
          <a:endParaRPr lang="en-US" sz="1500" kern="1200"/>
        </a:p>
      </dsp:txBody>
      <dsp:txXfrm>
        <a:off x="2624198" y="3158"/>
        <a:ext cx="1827067" cy="1096240"/>
      </dsp:txXfrm>
    </dsp:sp>
    <dsp:sp modelId="{A42D5B8B-05E6-479E-B2E4-C8E63E78F73C}">
      <dsp:nvSpPr>
        <dsp:cNvPr id="0" name=""/>
        <dsp:cNvSpPr/>
      </dsp:nvSpPr>
      <dsp:spPr>
        <a:xfrm>
          <a:off x="2202173" y="2022024"/>
          <a:ext cx="389625" cy="91440"/>
        </a:xfrm>
        <a:custGeom>
          <a:avLst/>
          <a:gdLst/>
          <a:ahLst/>
          <a:cxnLst/>
          <a:rect l="0" t="0" r="0" b="0"/>
          <a:pathLst>
            <a:path>
              <a:moveTo>
                <a:pt x="0" y="45720"/>
              </a:moveTo>
              <a:lnTo>
                <a:pt x="389625"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86480" y="2065643"/>
        <a:ext cx="21011" cy="4202"/>
      </dsp:txXfrm>
    </dsp:sp>
    <dsp:sp modelId="{2592F047-007A-47BE-B040-611006C3644D}">
      <dsp:nvSpPr>
        <dsp:cNvPr id="0" name=""/>
        <dsp:cNvSpPr/>
      </dsp:nvSpPr>
      <dsp:spPr>
        <a:xfrm>
          <a:off x="376906" y="1519624"/>
          <a:ext cx="1827067" cy="109624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528" tIns="93975" rIns="89528" bIns="93975" numCol="1" spcCol="1270" anchor="ctr" anchorCtr="0">
          <a:noAutofit/>
        </a:bodyPr>
        <a:lstStyle/>
        <a:p>
          <a:pPr marL="0" lvl="0" indent="0" algn="ctr" defTabSz="666750">
            <a:lnSpc>
              <a:spcPct val="90000"/>
            </a:lnSpc>
            <a:spcBef>
              <a:spcPct val="0"/>
            </a:spcBef>
            <a:spcAft>
              <a:spcPct val="35000"/>
            </a:spcAft>
            <a:buNone/>
          </a:pPr>
          <a:r>
            <a:rPr lang="ro-RO" sz="1500" kern="1200"/>
            <a:t>Intervines in solving tasks, micromanages the work of people</a:t>
          </a:r>
          <a:endParaRPr lang="en-US" sz="1500" kern="1200"/>
        </a:p>
      </dsp:txBody>
      <dsp:txXfrm>
        <a:off x="376906" y="1519624"/>
        <a:ext cx="1827067" cy="1096240"/>
      </dsp:txXfrm>
    </dsp:sp>
    <dsp:sp modelId="{AB149263-562E-44D5-B1F2-347C7AC57D21}">
      <dsp:nvSpPr>
        <dsp:cNvPr id="0" name=""/>
        <dsp:cNvSpPr/>
      </dsp:nvSpPr>
      <dsp:spPr>
        <a:xfrm>
          <a:off x="1290439" y="2614064"/>
          <a:ext cx="2247292" cy="389625"/>
        </a:xfrm>
        <a:custGeom>
          <a:avLst/>
          <a:gdLst/>
          <a:ahLst/>
          <a:cxnLst/>
          <a:rect l="0" t="0" r="0" b="0"/>
          <a:pathLst>
            <a:path>
              <a:moveTo>
                <a:pt x="2247292" y="0"/>
              </a:moveTo>
              <a:lnTo>
                <a:pt x="2247292" y="211912"/>
              </a:lnTo>
              <a:lnTo>
                <a:pt x="0" y="211912"/>
              </a:lnTo>
              <a:lnTo>
                <a:pt x="0" y="389625"/>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6929" y="2806776"/>
        <a:ext cx="114312" cy="4202"/>
      </dsp:txXfrm>
    </dsp:sp>
    <dsp:sp modelId="{5BC7395E-0C73-407E-9422-9E4AB4CED0A3}">
      <dsp:nvSpPr>
        <dsp:cNvPr id="0" name=""/>
        <dsp:cNvSpPr/>
      </dsp:nvSpPr>
      <dsp:spPr>
        <a:xfrm>
          <a:off x="2624198" y="1519624"/>
          <a:ext cx="1827067" cy="109624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528" tIns="93975" rIns="89528" bIns="93975" numCol="1" spcCol="1270" anchor="ctr" anchorCtr="0">
          <a:noAutofit/>
        </a:bodyPr>
        <a:lstStyle/>
        <a:p>
          <a:pPr marL="0" lvl="0" indent="0" algn="ctr" defTabSz="666750">
            <a:lnSpc>
              <a:spcPct val="90000"/>
            </a:lnSpc>
            <a:spcBef>
              <a:spcPct val="0"/>
            </a:spcBef>
            <a:spcAft>
              <a:spcPct val="35000"/>
            </a:spcAft>
            <a:buNone/>
          </a:pPr>
          <a:r>
            <a:rPr lang="ro-RO" sz="1500" kern="1200"/>
            <a:t>Needs to feel needed</a:t>
          </a:r>
          <a:endParaRPr lang="en-US" sz="1500" kern="1200"/>
        </a:p>
      </dsp:txBody>
      <dsp:txXfrm>
        <a:off x="2624198" y="1519624"/>
        <a:ext cx="1827067" cy="1096240"/>
      </dsp:txXfrm>
    </dsp:sp>
    <dsp:sp modelId="{AA96BF41-6B1D-4763-8A31-0D619D764408}">
      <dsp:nvSpPr>
        <dsp:cNvPr id="0" name=""/>
        <dsp:cNvSpPr/>
      </dsp:nvSpPr>
      <dsp:spPr>
        <a:xfrm>
          <a:off x="2202173" y="3538490"/>
          <a:ext cx="389625" cy="91440"/>
        </a:xfrm>
        <a:custGeom>
          <a:avLst/>
          <a:gdLst/>
          <a:ahLst/>
          <a:cxnLst/>
          <a:rect l="0" t="0" r="0" b="0"/>
          <a:pathLst>
            <a:path>
              <a:moveTo>
                <a:pt x="0" y="45720"/>
              </a:moveTo>
              <a:lnTo>
                <a:pt x="389625"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86480" y="3582109"/>
        <a:ext cx="21011" cy="4202"/>
      </dsp:txXfrm>
    </dsp:sp>
    <dsp:sp modelId="{4D3B819F-F301-45C6-9124-7EAEBB5B92DF}">
      <dsp:nvSpPr>
        <dsp:cNvPr id="0" name=""/>
        <dsp:cNvSpPr/>
      </dsp:nvSpPr>
      <dsp:spPr>
        <a:xfrm>
          <a:off x="376906" y="3036090"/>
          <a:ext cx="1827067" cy="109624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528" tIns="93975" rIns="89528" bIns="93975" numCol="1" spcCol="1270" anchor="ctr" anchorCtr="0">
          <a:noAutofit/>
        </a:bodyPr>
        <a:lstStyle/>
        <a:p>
          <a:pPr marL="0" lvl="0" indent="0" algn="ctr" defTabSz="666750">
            <a:lnSpc>
              <a:spcPct val="90000"/>
            </a:lnSpc>
            <a:spcBef>
              <a:spcPct val="0"/>
            </a:spcBef>
            <a:spcAft>
              <a:spcPct val="35000"/>
            </a:spcAft>
            <a:buNone/>
          </a:pPr>
          <a:r>
            <a:rPr lang="ro-RO" sz="1500" kern="1200"/>
            <a:t>Likes to be heard and seen</a:t>
          </a:r>
          <a:endParaRPr lang="en-US" sz="1500" kern="1200"/>
        </a:p>
      </dsp:txBody>
      <dsp:txXfrm>
        <a:off x="376906" y="3036090"/>
        <a:ext cx="1827067" cy="1096240"/>
      </dsp:txXfrm>
    </dsp:sp>
    <dsp:sp modelId="{8BE58CEF-6480-491A-82E5-560153E054B2}">
      <dsp:nvSpPr>
        <dsp:cNvPr id="0" name=""/>
        <dsp:cNvSpPr/>
      </dsp:nvSpPr>
      <dsp:spPr>
        <a:xfrm>
          <a:off x="1290439" y="4130530"/>
          <a:ext cx="2247292" cy="389625"/>
        </a:xfrm>
        <a:custGeom>
          <a:avLst/>
          <a:gdLst/>
          <a:ahLst/>
          <a:cxnLst/>
          <a:rect l="0" t="0" r="0" b="0"/>
          <a:pathLst>
            <a:path>
              <a:moveTo>
                <a:pt x="2247292" y="0"/>
              </a:moveTo>
              <a:lnTo>
                <a:pt x="2247292" y="211912"/>
              </a:lnTo>
              <a:lnTo>
                <a:pt x="0" y="211912"/>
              </a:lnTo>
              <a:lnTo>
                <a:pt x="0" y="389625"/>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6929" y="4323242"/>
        <a:ext cx="114312" cy="4202"/>
      </dsp:txXfrm>
    </dsp:sp>
    <dsp:sp modelId="{CB1F76FC-33FF-47DD-8856-E5216B9977D1}">
      <dsp:nvSpPr>
        <dsp:cNvPr id="0" name=""/>
        <dsp:cNvSpPr/>
      </dsp:nvSpPr>
      <dsp:spPr>
        <a:xfrm>
          <a:off x="2624198" y="3036090"/>
          <a:ext cx="1827067" cy="109624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528" tIns="93975" rIns="89528" bIns="93975" numCol="1" spcCol="1270" anchor="ctr" anchorCtr="0">
          <a:noAutofit/>
        </a:bodyPr>
        <a:lstStyle/>
        <a:p>
          <a:pPr marL="0" lvl="0" indent="0" algn="ctr" defTabSz="666750">
            <a:lnSpc>
              <a:spcPct val="90000"/>
            </a:lnSpc>
            <a:spcBef>
              <a:spcPct val="0"/>
            </a:spcBef>
            <a:spcAft>
              <a:spcPct val="35000"/>
            </a:spcAft>
            <a:buNone/>
          </a:pPr>
          <a:r>
            <a:rPr lang="ro-RO" sz="1500" kern="1200"/>
            <a:t>Appreciates structure and clarity, as well as respecting deadlines</a:t>
          </a:r>
          <a:endParaRPr lang="en-US" sz="1500" kern="1200"/>
        </a:p>
      </dsp:txBody>
      <dsp:txXfrm>
        <a:off x="2624198" y="3036090"/>
        <a:ext cx="1827067" cy="1096240"/>
      </dsp:txXfrm>
    </dsp:sp>
    <dsp:sp modelId="{95853393-5EF6-4201-9B17-85E25FC1C534}">
      <dsp:nvSpPr>
        <dsp:cNvPr id="0" name=""/>
        <dsp:cNvSpPr/>
      </dsp:nvSpPr>
      <dsp:spPr>
        <a:xfrm>
          <a:off x="2202173" y="5054955"/>
          <a:ext cx="389625" cy="91440"/>
        </a:xfrm>
        <a:custGeom>
          <a:avLst/>
          <a:gdLst/>
          <a:ahLst/>
          <a:cxnLst/>
          <a:rect l="0" t="0" r="0" b="0"/>
          <a:pathLst>
            <a:path>
              <a:moveTo>
                <a:pt x="0" y="45720"/>
              </a:moveTo>
              <a:lnTo>
                <a:pt x="389625"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86480" y="5098574"/>
        <a:ext cx="21011" cy="4202"/>
      </dsp:txXfrm>
    </dsp:sp>
    <dsp:sp modelId="{39F60E55-988E-41CE-B710-78E4167846B3}">
      <dsp:nvSpPr>
        <dsp:cNvPr id="0" name=""/>
        <dsp:cNvSpPr/>
      </dsp:nvSpPr>
      <dsp:spPr>
        <a:xfrm>
          <a:off x="376906" y="4552555"/>
          <a:ext cx="1827067" cy="109624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528" tIns="93975" rIns="89528" bIns="93975" numCol="1" spcCol="1270" anchor="ctr" anchorCtr="0">
          <a:noAutofit/>
        </a:bodyPr>
        <a:lstStyle/>
        <a:p>
          <a:pPr marL="0" lvl="0" indent="0" algn="ctr" defTabSz="666750">
            <a:lnSpc>
              <a:spcPct val="90000"/>
            </a:lnSpc>
            <a:spcBef>
              <a:spcPct val="0"/>
            </a:spcBef>
            <a:spcAft>
              <a:spcPct val="35000"/>
            </a:spcAft>
            <a:buNone/>
          </a:pPr>
          <a:r>
            <a:rPr lang="ro-RO" sz="1500" kern="1200"/>
            <a:t>Makes decisions quickly</a:t>
          </a:r>
          <a:endParaRPr lang="en-US" sz="1500" kern="1200"/>
        </a:p>
      </dsp:txBody>
      <dsp:txXfrm>
        <a:off x="376906" y="4552555"/>
        <a:ext cx="1827067" cy="1096240"/>
      </dsp:txXfrm>
    </dsp:sp>
    <dsp:sp modelId="{46F50FFE-EC8F-4297-BF2A-B4F7F531EF71}">
      <dsp:nvSpPr>
        <dsp:cNvPr id="0" name=""/>
        <dsp:cNvSpPr/>
      </dsp:nvSpPr>
      <dsp:spPr>
        <a:xfrm>
          <a:off x="2624198" y="4552555"/>
          <a:ext cx="1827067" cy="109624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528" tIns="93975" rIns="89528" bIns="93975" numCol="1" spcCol="1270" anchor="ctr" anchorCtr="0">
          <a:noAutofit/>
        </a:bodyPr>
        <a:lstStyle/>
        <a:p>
          <a:pPr marL="0" lvl="0" indent="0" algn="ctr" defTabSz="666750">
            <a:lnSpc>
              <a:spcPct val="90000"/>
            </a:lnSpc>
            <a:spcBef>
              <a:spcPct val="0"/>
            </a:spcBef>
            <a:spcAft>
              <a:spcPct val="35000"/>
            </a:spcAft>
            <a:buNone/>
          </a:pPr>
          <a:r>
            <a:rPr lang="ro-RO" sz="1500" kern="1200"/>
            <a:t>Very interested in the quality of work and in career development</a:t>
          </a:r>
          <a:endParaRPr lang="en-US" sz="1500" kern="1200"/>
        </a:p>
      </dsp:txBody>
      <dsp:txXfrm>
        <a:off x="2624198" y="4552555"/>
        <a:ext cx="1827067" cy="10962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99BFC-28B1-44A4-817A-4A9E35719E5B}">
      <dsp:nvSpPr>
        <dsp:cNvPr id="0" name=""/>
        <dsp:cNvSpPr/>
      </dsp:nvSpPr>
      <dsp:spPr>
        <a:xfrm>
          <a:off x="0" y="1212833"/>
          <a:ext cx="1989972" cy="119398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ro-RO" sz="1700" kern="1200"/>
            <a:t>Charismatic and intelligent</a:t>
          </a:r>
          <a:endParaRPr lang="en-US" sz="1700" kern="1200"/>
        </a:p>
      </dsp:txBody>
      <dsp:txXfrm>
        <a:off x="0" y="1212833"/>
        <a:ext cx="1989972" cy="1193983"/>
      </dsp:txXfrm>
    </dsp:sp>
    <dsp:sp modelId="{EE431489-F0B9-481B-8F8B-EF83A64B35AE}">
      <dsp:nvSpPr>
        <dsp:cNvPr id="0" name=""/>
        <dsp:cNvSpPr/>
      </dsp:nvSpPr>
      <dsp:spPr>
        <a:xfrm>
          <a:off x="2188970" y="1212833"/>
          <a:ext cx="1989972" cy="1193983"/>
        </a:xfrm>
        <a:prstGeom prst="rect">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ro-RO" sz="1700" kern="1200"/>
            <a:t>Supports the emotional needs of the team members</a:t>
          </a:r>
          <a:endParaRPr lang="en-US" sz="1700" kern="1200"/>
        </a:p>
      </dsp:txBody>
      <dsp:txXfrm>
        <a:off x="2188970" y="1212833"/>
        <a:ext cx="1989972" cy="1193983"/>
      </dsp:txXfrm>
    </dsp:sp>
    <dsp:sp modelId="{3F88BF5A-5AF2-49BF-9736-A22F85078916}">
      <dsp:nvSpPr>
        <dsp:cNvPr id="0" name=""/>
        <dsp:cNvSpPr/>
      </dsp:nvSpPr>
      <dsp:spPr>
        <a:xfrm>
          <a:off x="4377940" y="1212833"/>
          <a:ext cx="1989972" cy="1193983"/>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ro-RO" sz="1700" kern="1200"/>
            <a:t>Good knowledge of the personalities and personal contexts of all team members</a:t>
          </a:r>
          <a:endParaRPr lang="en-US" sz="1700" kern="1200"/>
        </a:p>
      </dsp:txBody>
      <dsp:txXfrm>
        <a:off x="4377940" y="1212833"/>
        <a:ext cx="1989972" cy="1193983"/>
      </dsp:txXfrm>
    </dsp:sp>
    <dsp:sp modelId="{859EA8E1-E224-412E-9FB4-D0888B15FBD8}">
      <dsp:nvSpPr>
        <dsp:cNvPr id="0" name=""/>
        <dsp:cNvSpPr/>
      </dsp:nvSpPr>
      <dsp:spPr>
        <a:xfrm>
          <a:off x="0" y="2605814"/>
          <a:ext cx="1989972" cy="1193983"/>
        </a:xfrm>
        <a:prstGeom prst="rect">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ro-RO" sz="1700" kern="1200"/>
            <a:t>Very invested in team coherence</a:t>
          </a:r>
          <a:endParaRPr lang="en-US" sz="1700" kern="1200"/>
        </a:p>
      </dsp:txBody>
      <dsp:txXfrm>
        <a:off x="0" y="2605814"/>
        <a:ext cx="1989972" cy="1193983"/>
      </dsp:txXfrm>
    </dsp:sp>
    <dsp:sp modelId="{032044A4-4E4D-46CC-9A4F-F21C7D4AA922}">
      <dsp:nvSpPr>
        <dsp:cNvPr id="0" name=""/>
        <dsp:cNvSpPr/>
      </dsp:nvSpPr>
      <dsp:spPr>
        <a:xfrm>
          <a:off x="2188970" y="2605814"/>
          <a:ext cx="1989972" cy="1193983"/>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ro-RO" sz="1700" kern="1200"/>
            <a:t>Very good manager of the stress the team may be exposed to</a:t>
          </a:r>
          <a:endParaRPr lang="en-US" sz="1700" kern="1200"/>
        </a:p>
      </dsp:txBody>
      <dsp:txXfrm>
        <a:off x="2188970" y="2605814"/>
        <a:ext cx="1989972" cy="1193983"/>
      </dsp:txXfrm>
    </dsp:sp>
    <dsp:sp modelId="{A4D09625-F7EF-4239-A4CE-8272896B3A7B}">
      <dsp:nvSpPr>
        <dsp:cNvPr id="0" name=""/>
        <dsp:cNvSpPr/>
      </dsp:nvSpPr>
      <dsp:spPr>
        <a:xfrm>
          <a:off x="4377940" y="2605814"/>
          <a:ext cx="1989972" cy="1193983"/>
        </a:xfrm>
        <a:prstGeom prst="rect">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ro-RO" sz="1700" kern="1200"/>
            <a:t>Interested in created a very harmonious work environment</a:t>
          </a:r>
          <a:endParaRPr lang="en-US" sz="1700" kern="1200"/>
        </a:p>
      </dsp:txBody>
      <dsp:txXfrm>
        <a:off x="4377940" y="2605814"/>
        <a:ext cx="1989972" cy="1193983"/>
      </dsp:txXfrm>
    </dsp:sp>
    <dsp:sp modelId="{B9949753-D120-47DE-A789-ABD731C364CD}">
      <dsp:nvSpPr>
        <dsp:cNvPr id="0" name=""/>
        <dsp:cNvSpPr/>
      </dsp:nvSpPr>
      <dsp:spPr>
        <a:xfrm>
          <a:off x="0" y="3998795"/>
          <a:ext cx="1989972" cy="1193983"/>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ro-RO" sz="1700" kern="1200"/>
            <a:t>Values permanent positive feedback</a:t>
          </a:r>
          <a:endParaRPr lang="en-US" sz="1700" kern="1200"/>
        </a:p>
      </dsp:txBody>
      <dsp:txXfrm>
        <a:off x="0" y="3998795"/>
        <a:ext cx="1989972" cy="1193983"/>
      </dsp:txXfrm>
    </dsp:sp>
    <dsp:sp modelId="{DD834F16-A743-423B-BCDF-5E79719B3CF8}">
      <dsp:nvSpPr>
        <dsp:cNvPr id="0" name=""/>
        <dsp:cNvSpPr/>
      </dsp:nvSpPr>
      <dsp:spPr>
        <a:xfrm>
          <a:off x="2188970" y="3998795"/>
          <a:ext cx="1989972" cy="1193983"/>
        </a:xfrm>
        <a:prstGeom prst="rect">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ro-RO" sz="1700" kern="1200"/>
            <a:t>People are her main concern</a:t>
          </a:r>
          <a:endParaRPr lang="en-US" sz="1700" kern="1200"/>
        </a:p>
      </dsp:txBody>
      <dsp:txXfrm>
        <a:off x="2188970" y="3998795"/>
        <a:ext cx="1989972" cy="1193983"/>
      </dsp:txXfrm>
    </dsp:sp>
    <dsp:sp modelId="{DB1849F2-E884-4F03-BF02-984A7A5E8F2B}">
      <dsp:nvSpPr>
        <dsp:cNvPr id="0" name=""/>
        <dsp:cNvSpPr/>
      </dsp:nvSpPr>
      <dsp:spPr>
        <a:xfrm>
          <a:off x="4377940" y="3998795"/>
          <a:ext cx="1989972" cy="119398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ro-RO" sz="1700" kern="1200"/>
            <a:t>Strong values and professional ethics</a:t>
          </a:r>
          <a:endParaRPr lang="en-US" sz="1700" kern="1200"/>
        </a:p>
      </dsp:txBody>
      <dsp:txXfrm>
        <a:off x="4377940" y="3998795"/>
        <a:ext cx="1989972" cy="11939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BBF6A-9FE0-4946-8BA7-2F2BA11EF5DD}">
      <dsp:nvSpPr>
        <dsp:cNvPr id="0" name=""/>
        <dsp:cNvSpPr/>
      </dsp:nvSpPr>
      <dsp:spPr>
        <a:xfrm>
          <a:off x="692914" y="38"/>
          <a:ext cx="2372420" cy="14234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ro-RO" sz="2100" kern="1200"/>
            <a:t>Introverted and shy</a:t>
          </a:r>
          <a:endParaRPr lang="en-US" sz="2100" kern="1200"/>
        </a:p>
      </dsp:txBody>
      <dsp:txXfrm>
        <a:off x="692914" y="38"/>
        <a:ext cx="2372420" cy="1423452"/>
      </dsp:txXfrm>
    </dsp:sp>
    <dsp:sp modelId="{D9C915BA-984F-47E2-8D41-4ABF0DDF693D}">
      <dsp:nvSpPr>
        <dsp:cNvPr id="0" name=""/>
        <dsp:cNvSpPr/>
      </dsp:nvSpPr>
      <dsp:spPr>
        <a:xfrm>
          <a:off x="3302577" y="38"/>
          <a:ext cx="2372420" cy="142345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ro-RO" sz="2100" kern="1200"/>
            <a:t>Desires to lead by her own example</a:t>
          </a:r>
          <a:endParaRPr lang="en-US" sz="2100" kern="1200"/>
        </a:p>
      </dsp:txBody>
      <dsp:txXfrm>
        <a:off x="3302577" y="38"/>
        <a:ext cx="2372420" cy="1423452"/>
      </dsp:txXfrm>
    </dsp:sp>
    <dsp:sp modelId="{C9F53F10-0B54-4196-906C-9D4A5C12EB81}">
      <dsp:nvSpPr>
        <dsp:cNvPr id="0" name=""/>
        <dsp:cNvSpPr/>
      </dsp:nvSpPr>
      <dsp:spPr>
        <a:xfrm>
          <a:off x="692914" y="1660733"/>
          <a:ext cx="2372420" cy="142345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ro-RO" sz="2100" kern="1200"/>
            <a:t>Offers autonomy to the persons she works with</a:t>
          </a:r>
          <a:endParaRPr lang="en-US" sz="2100" kern="1200"/>
        </a:p>
      </dsp:txBody>
      <dsp:txXfrm>
        <a:off x="692914" y="1660733"/>
        <a:ext cx="2372420" cy="1423452"/>
      </dsp:txXfrm>
    </dsp:sp>
    <dsp:sp modelId="{803867F4-0FA2-403E-B878-A3D51C0EA655}">
      <dsp:nvSpPr>
        <dsp:cNvPr id="0" name=""/>
        <dsp:cNvSpPr/>
      </dsp:nvSpPr>
      <dsp:spPr>
        <a:xfrm>
          <a:off x="3302577" y="1660733"/>
          <a:ext cx="2372420" cy="142345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ro-RO" sz="2100" kern="1200"/>
            <a:t>Wants to make decisions by democratically consulting her team</a:t>
          </a:r>
          <a:endParaRPr lang="en-US" sz="2100" kern="1200"/>
        </a:p>
      </dsp:txBody>
      <dsp:txXfrm>
        <a:off x="3302577" y="1660733"/>
        <a:ext cx="2372420" cy="1423452"/>
      </dsp:txXfrm>
    </dsp:sp>
    <dsp:sp modelId="{CE915CEF-4DDF-415D-93D6-ACA43B54A1D7}">
      <dsp:nvSpPr>
        <dsp:cNvPr id="0" name=""/>
        <dsp:cNvSpPr/>
      </dsp:nvSpPr>
      <dsp:spPr>
        <a:xfrm>
          <a:off x="692914" y="3321427"/>
          <a:ext cx="2372420" cy="142345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ro-RO" sz="2100" kern="1200"/>
            <a:t>Needs constant validation from her team</a:t>
          </a:r>
          <a:endParaRPr lang="en-US" sz="2100" kern="1200"/>
        </a:p>
      </dsp:txBody>
      <dsp:txXfrm>
        <a:off x="692914" y="3321427"/>
        <a:ext cx="2372420" cy="1423452"/>
      </dsp:txXfrm>
    </dsp:sp>
    <dsp:sp modelId="{2E559BEB-FEA5-473F-9D2B-6A92B194A375}">
      <dsp:nvSpPr>
        <dsp:cNvPr id="0" name=""/>
        <dsp:cNvSpPr/>
      </dsp:nvSpPr>
      <dsp:spPr>
        <a:xfrm>
          <a:off x="3302577" y="3321427"/>
          <a:ext cx="2372420" cy="14234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ro-RO" sz="2100" kern="1200"/>
            <a:t>Values transparency in information sharing</a:t>
          </a:r>
          <a:endParaRPr lang="en-US" sz="2100" kern="1200"/>
        </a:p>
      </dsp:txBody>
      <dsp:txXfrm>
        <a:off x="3302577" y="3321427"/>
        <a:ext cx="2372420" cy="1423452"/>
      </dsp:txXfrm>
    </dsp:sp>
    <dsp:sp modelId="{24BF1662-DF29-46D1-AA03-408604BF5BE4}">
      <dsp:nvSpPr>
        <dsp:cNvPr id="0" name=""/>
        <dsp:cNvSpPr/>
      </dsp:nvSpPr>
      <dsp:spPr>
        <a:xfrm>
          <a:off x="692914" y="4982122"/>
          <a:ext cx="2372420" cy="142345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ro-RO" sz="2100" kern="1200"/>
            <a:t>Holds up to her mistakes</a:t>
          </a:r>
          <a:endParaRPr lang="en-US" sz="2100" kern="1200"/>
        </a:p>
      </dsp:txBody>
      <dsp:txXfrm>
        <a:off x="692914" y="4982122"/>
        <a:ext cx="2372420" cy="1423452"/>
      </dsp:txXfrm>
    </dsp:sp>
    <dsp:sp modelId="{ADE27A1D-21F1-4478-AC97-07A0169B3F6D}">
      <dsp:nvSpPr>
        <dsp:cNvPr id="0" name=""/>
        <dsp:cNvSpPr/>
      </dsp:nvSpPr>
      <dsp:spPr>
        <a:xfrm>
          <a:off x="3302577" y="4982122"/>
          <a:ext cx="2372420" cy="142345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ro-RO" sz="2100" kern="1200"/>
            <a:t>Listens to the needs and perspectives of her team</a:t>
          </a:r>
          <a:endParaRPr lang="en-US" sz="2100" kern="1200"/>
        </a:p>
      </dsp:txBody>
      <dsp:txXfrm>
        <a:off x="3302577" y="4982122"/>
        <a:ext cx="2372420" cy="14234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4CEC9-0F8A-4E21-BFB9-29B445D16FCC}">
      <dsp:nvSpPr>
        <dsp:cNvPr id="0" name=""/>
        <dsp:cNvSpPr/>
      </dsp:nvSpPr>
      <dsp:spPr>
        <a:xfrm>
          <a:off x="0" y="51636"/>
          <a:ext cx="6367912" cy="12097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ro-RO" sz="2200" kern="1200"/>
            <a:t>Has a high level of trust in her team and intervenes very little in their work, allowing each team member the space to decide for their job as they see fit</a:t>
          </a:r>
          <a:endParaRPr lang="en-US" sz="2200" kern="1200"/>
        </a:p>
      </dsp:txBody>
      <dsp:txXfrm>
        <a:off x="59057" y="110693"/>
        <a:ext cx="6249798" cy="1091666"/>
      </dsp:txXfrm>
    </dsp:sp>
    <dsp:sp modelId="{8898C3DF-4F9D-4BEB-8B20-B60BF57D9E3B}">
      <dsp:nvSpPr>
        <dsp:cNvPr id="0" name=""/>
        <dsp:cNvSpPr/>
      </dsp:nvSpPr>
      <dsp:spPr>
        <a:xfrm>
          <a:off x="0" y="1324776"/>
          <a:ext cx="6367912" cy="120978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ro-RO" sz="2200" kern="1200"/>
            <a:t>Allows all employees to use their own creativity and resources to meet the organizational objectives</a:t>
          </a:r>
          <a:endParaRPr lang="en-US" sz="2200" kern="1200"/>
        </a:p>
      </dsp:txBody>
      <dsp:txXfrm>
        <a:off x="59057" y="1383833"/>
        <a:ext cx="6249798" cy="1091666"/>
      </dsp:txXfrm>
    </dsp:sp>
    <dsp:sp modelId="{AD62122D-9583-4C7E-A9A4-E299E7CD9D48}">
      <dsp:nvSpPr>
        <dsp:cNvPr id="0" name=""/>
        <dsp:cNvSpPr/>
      </dsp:nvSpPr>
      <dsp:spPr>
        <a:xfrm>
          <a:off x="0" y="2597916"/>
          <a:ext cx="6367912" cy="12097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ro-RO" sz="2200" kern="1200"/>
            <a:t>Provides a context in which each team member can take responsibility for their own work </a:t>
          </a:r>
          <a:endParaRPr lang="en-US" sz="2200" kern="1200"/>
        </a:p>
      </dsp:txBody>
      <dsp:txXfrm>
        <a:off x="59057" y="2656973"/>
        <a:ext cx="6249798" cy="1091666"/>
      </dsp:txXfrm>
    </dsp:sp>
    <dsp:sp modelId="{B8F52289-67CA-420B-BA82-EDA4ABBB5F5E}">
      <dsp:nvSpPr>
        <dsp:cNvPr id="0" name=""/>
        <dsp:cNvSpPr/>
      </dsp:nvSpPr>
      <dsp:spPr>
        <a:xfrm>
          <a:off x="0" y="3871056"/>
          <a:ext cx="6367912" cy="120978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ro-RO" sz="2200" kern="1200"/>
            <a:t>Does not build and does not value a strict structure</a:t>
          </a:r>
          <a:endParaRPr lang="en-US" sz="2200" kern="1200"/>
        </a:p>
      </dsp:txBody>
      <dsp:txXfrm>
        <a:off x="59057" y="3930113"/>
        <a:ext cx="6249798" cy="1091666"/>
      </dsp:txXfrm>
    </dsp:sp>
    <dsp:sp modelId="{891CE4F1-AF7D-4AD9-A1B3-968A048BD75D}">
      <dsp:nvSpPr>
        <dsp:cNvPr id="0" name=""/>
        <dsp:cNvSpPr/>
      </dsp:nvSpPr>
      <dsp:spPr>
        <a:xfrm>
          <a:off x="0" y="5144196"/>
          <a:ext cx="6367912" cy="12097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ro-RO" sz="2200" kern="1200"/>
            <a:t>Creates a relaxed work environment, appropriate for creative and independent workers</a:t>
          </a:r>
          <a:endParaRPr lang="en-US" sz="2200" kern="1200"/>
        </a:p>
      </dsp:txBody>
      <dsp:txXfrm>
        <a:off x="59057" y="5203253"/>
        <a:ext cx="6249798" cy="10916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473DE-17CB-4B33-83B3-CC967020923D}">
      <dsp:nvSpPr>
        <dsp:cNvPr id="0" name=""/>
        <dsp:cNvSpPr/>
      </dsp:nvSpPr>
      <dsp:spPr>
        <a:xfrm>
          <a:off x="692914" y="38"/>
          <a:ext cx="2372420" cy="14234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kern="1200"/>
            <a:t>Flexible and adaptable</a:t>
          </a:r>
          <a:endParaRPr lang="en-US" sz="1800" kern="1200"/>
        </a:p>
      </dsp:txBody>
      <dsp:txXfrm>
        <a:off x="692914" y="38"/>
        <a:ext cx="2372420" cy="1423452"/>
      </dsp:txXfrm>
    </dsp:sp>
    <dsp:sp modelId="{A651B545-F1B9-42E2-9ADD-5559EF923B0C}">
      <dsp:nvSpPr>
        <dsp:cNvPr id="0" name=""/>
        <dsp:cNvSpPr/>
      </dsp:nvSpPr>
      <dsp:spPr>
        <a:xfrm>
          <a:off x="3302577" y="38"/>
          <a:ext cx="2372420" cy="14234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kern="1200"/>
            <a:t>Loves to ask questions and to listen</a:t>
          </a:r>
          <a:endParaRPr lang="en-US" sz="1800" kern="1200"/>
        </a:p>
      </dsp:txBody>
      <dsp:txXfrm>
        <a:off x="3302577" y="38"/>
        <a:ext cx="2372420" cy="1423452"/>
      </dsp:txXfrm>
    </dsp:sp>
    <dsp:sp modelId="{55F51A3A-6A6F-440C-BD38-A14010CD4000}">
      <dsp:nvSpPr>
        <dsp:cNvPr id="0" name=""/>
        <dsp:cNvSpPr/>
      </dsp:nvSpPr>
      <dsp:spPr>
        <a:xfrm>
          <a:off x="692914" y="1660733"/>
          <a:ext cx="2372420" cy="14234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kern="1200"/>
            <a:t>Provides feedback on strenghts and vulnerabilities</a:t>
          </a:r>
          <a:endParaRPr lang="en-US" sz="1800" kern="1200"/>
        </a:p>
      </dsp:txBody>
      <dsp:txXfrm>
        <a:off x="692914" y="1660733"/>
        <a:ext cx="2372420" cy="1423452"/>
      </dsp:txXfrm>
    </dsp:sp>
    <dsp:sp modelId="{B72857EB-7898-402C-BDEE-DE15B773844F}">
      <dsp:nvSpPr>
        <dsp:cNvPr id="0" name=""/>
        <dsp:cNvSpPr/>
      </dsp:nvSpPr>
      <dsp:spPr>
        <a:xfrm>
          <a:off x="3302577" y="1660733"/>
          <a:ext cx="2372420" cy="14234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kern="1200"/>
            <a:t>Promptly answers to the team needs</a:t>
          </a:r>
          <a:endParaRPr lang="en-US" sz="1800" kern="1200"/>
        </a:p>
      </dsp:txBody>
      <dsp:txXfrm>
        <a:off x="3302577" y="1660733"/>
        <a:ext cx="2372420" cy="1423452"/>
      </dsp:txXfrm>
    </dsp:sp>
    <dsp:sp modelId="{9B751C34-8DB6-480E-8689-381CB1DCE2DD}">
      <dsp:nvSpPr>
        <dsp:cNvPr id="0" name=""/>
        <dsp:cNvSpPr/>
      </dsp:nvSpPr>
      <dsp:spPr>
        <a:xfrm>
          <a:off x="692914" y="3321427"/>
          <a:ext cx="2372420" cy="14234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kern="1200"/>
            <a:t>Adapts to individual needs and supports growth</a:t>
          </a:r>
          <a:endParaRPr lang="en-US" sz="1800" kern="1200"/>
        </a:p>
      </dsp:txBody>
      <dsp:txXfrm>
        <a:off x="692914" y="3321427"/>
        <a:ext cx="2372420" cy="1423452"/>
      </dsp:txXfrm>
    </dsp:sp>
    <dsp:sp modelId="{D893DDF3-8248-456A-8537-CE18F47A9D56}">
      <dsp:nvSpPr>
        <dsp:cNvPr id="0" name=""/>
        <dsp:cNvSpPr/>
      </dsp:nvSpPr>
      <dsp:spPr>
        <a:xfrm>
          <a:off x="3302577" y="3321427"/>
          <a:ext cx="2372420" cy="14234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kern="1200"/>
            <a:t>Provides and requires trust</a:t>
          </a:r>
          <a:endParaRPr lang="en-US" sz="1800" kern="1200"/>
        </a:p>
      </dsp:txBody>
      <dsp:txXfrm>
        <a:off x="3302577" y="3321427"/>
        <a:ext cx="2372420" cy="1423452"/>
      </dsp:txXfrm>
    </dsp:sp>
    <dsp:sp modelId="{045BBE64-05BA-4242-9962-E76C27CD4E92}">
      <dsp:nvSpPr>
        <dsp:cNvPr id="0" name=""/>
        <dsp:cNvSpPr/>
      </dsp:nvSpPr>
      <dsp:spPr>
        <a:xfrm>
          <a:off x="692914" y="4982122"/>
          <a:ext cx="2372420" cy="14234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kern="1200"/>
            <a:t>Considers her main role is to support people to discover and make best use of their potential</a:t>
          </a:r>
          <a:endParaRPr lang="en-US" sz="1800" kern="1200"/>
        </a:p>
      </dsp:txBody>
      <dsp:txXfrm>
        <a:off x="692914" y="4982122"/>
        <a:ext cx="2372420" cy="1423452"/>
      </dsp:txXfrm>
    </dsp:sp>
    <dsp:sp modelId="{C9FCC939-BABD-42BF-8D05-2ED924E245D8}">
      <dsp:nvSpPr>
        <dsp:cNvPr id="0" name=""/>
        <dsp:cNvSpPr/>
      </dsp:nvSpPr>
      <dsp:spPr>
        <a:xfrm>
          <a:off x="3302577" y="4982122"/>
          <a:ext cx="2372420" cy="14234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kern="1200"/>
            <a:t>Supports and takes responsibility for the career objectives of each team member</a:t>
          </a:r>
          <a:endParaRPr lang="en-US" sz="1800" kern="1200"/>
        </a:p>
      </dsp:txBody>
      <dsp:txXfrm>
        <a:off x="3302577" y="4982122"/>
        <a:ext cx="2372420" cy="14234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B6D8D-4B3C-46BE-B425-815C96079A70}">
      <dsp:nvSpPr>
        <dsp:cNvPr id="0" name=""/>
        <dsp:cNvSpPr/>
      </dsp:nvSpPr>
      <dsp:spPr>
        <a:xfrm>
          <a:off x="0" y="2152743"/>
          <a:ext cx="6891187" cy="21340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ro-RO" sz="1600" b="1" kern="1200" dirty="0"/>
            <a:t>Lucas</a:t>
          </a:r>
          <a:r>
            <a:rPr lang="ro-RO" sz="1600" kern="1200" dirty="0"/>
            <a:t> </a:t>
          </a:r>
          <a:r>
            <a:rPr lang="ro-RO" sz="1600" kern="1200" dirty="0" err="1"/>
            <a:t>is</a:t>
          </a:r>
          <a:r>
            <a:rPr lang="ro-RO" sz="1600" kern="1200" dirty="0"/>
            <a:t> </a:t>
          </a:r>
          <a:r>
            <a:rPr lang="ro-RO" sz="1600" kern="1200" dirty="0" err="1"/>
            <a:t>very</a:t>
          </a:r>
          <a:r>
            <a:rPr lang="ro-RO" sz="1600" kern="1200" dirty="0"/>
            <a:t> </a:t>
          </a:r>
          <a:r>
            <a:rPr lang="ro-RO" sz="1600" kern="1200" dirty="0" err="1"/>
            <a:t>connected</a:t>
          </a:r>
          <a:r>
            <a:rPr lang="ro-RO" sz="1600" kern="1200" dirty="0"/>
            <a:t> </a:t>
          </a:r>
          <a:r>
            <a:rPr lang="ro-RO" sz="1600" kern="1200" dirty="0" err="1"/>
            <a:t>with</a:t>
          </a:r>
          <a:r>
            <a:rPr lang="ro-RO" sz="1600" kern="1200" dirty="0"/>
            <a:t> </a:t>
          </a:r>
          <a:r>
            <a:rPr lang="ro-RO" sz="1600" kern="1200" dirty="0" err="1"/>
            <a:t>his</a:t>
          </a:r>
          <a:r>
            <a:rPr lang="ro-RO" sz="1600" kern="1200" dirty="0"/>
            <a:t> </a:t>
          </a:r>
          <a:r>
            <a:rPr lang="ro-RO" sz="1600" kern="1200" dirty="0" err="1"/>
            <a:t>colleagues</a:t>
          </a:r>
          <a:r>
            <a:rPr lang="ro-RO" sz="1600" kern="1200" dirty="0"/>
            <a:t> </a:t>
          </a:r>
          <a:r>
            <a:rPr lang="ro-RO" sz="1600" kern="1200" dirty="0" err="1"/>
            <a:t>and</a:t>
          </a:r>
          <a:r>
            <a:rPr lang="ro-RO" sz="1600" kern="1200" dirty="0"/>
            <a:t> </a:t>
          </a:r>
          <a:r>
            <a:rPr lang="ro-RO" sz="1600" kern="1200" dirty="0" err="1"/>
            <a:t>enjoys</a:t>
          </a:r>
          <a:r>
            <a:rPr lang="ro-RO" sz="1600" kern="1200" dirty="0"/>
            <a:t> </a:t>
          </a:r>
          <a:r>
            <a:rPr lang="ro-RO" sz="1600" kern="1200" dirty="0" err="1"/>
            <a:t>being</a:t>
          </a:r>
          <a:r>
            <a:rPr lang="ro-RO" sz="1600" kern="1200" dirty="0"/>
            <a:t> part of </a:t>
          </a:r>
          <a:r>
            <a:rPr lang="ro-RO" sz="1600" kern="1200" dirty="0" err="1"/>
            <a:t>his</a:t>
          </a:r>
          <a:r>
            <a:rPr lang="ro-RO" sz="1600" kern="1200" dirty="0"/>
            <a:t> team. </a:t>
          </a:r>
          <a:r>
            <a:rPr lang="ro-RO" sz="1600" kern="1200" dirty="0" err="1"/>
            <a:t>You</a:t>
          </a:r>
          <a:r>
            <a:rPr lang="ro-RO" sz="1600" kern="1200" dirty="0"/>
            <a:t> </a:t>
          </a:r>
          <a:r>
            <a:rPr lang="ro-RO" sz="1600" kern="1200" dirty="0" err="1"/>
            <a:t>ask</a:t>
          </a:r>
          <a:r>
            <a:rPr lang="ro-RO" sz="1600" kern="1200" dirty="0"/>
            <a:t> </a:t>
          </a:r>
          <a:r>
            <a:rPr lang="ro-RO" sz="1600" kern="1200" dirty="0" err="1"/>
            <a:t>him</a:t>
          </a:r>
          <a:r>
            <a:rPr lang="ro-RO" sz="1600" kern="1200" dirty="0"/>
            <a:t> </a:t>
          </a:r>
          <a:r>
            <a:rPr lang="ro-RO" sz="1600" kern="1200" dirty="0" err="1"/>
            <a:t>to</a:t>
          </a:r>
          <a:r>
            <a:rPr lang="ro-RO" sz="1600" kern="1200" dirty="0"/>
            <a:t> </a:t>
          </a:r>
          <a:r>
            <a:rPr lang="ro-RO" sz="1600" kern="1200" dirty="0" err="1"/>
            <a:t>work</a:t>
          </a:r>
          <a:r>
            <a:rPr lang="ro-RO" sz="1600" kern="1200" dirty="0"/>
            <a:t> on a </a:t>
          </a:r>
          <a:r>
            <a:rPr lang="ro-RO" sz="1600" kern="1200" dirty="0" err="1"/>
            <a:t>very</a:t>
          </a:r>
          <a:r>
            <a:rPr lang="ro-RO" sz="1600" kern="1200" dirty="0"/>
            <a:t> important report </a:t>
          </a:r>
          <a:r>
            <a:rPr lang="ro-RO" sz="1600" kern="1200" dirty="0" err="1"/>
            <a:t>and</a:t>
          </a:r>
          <a:r>
            <a:rPr lang="ro-RO" sz="1600" kern="1200" dirty="0"/>
            <a:t> </a:t>
          </a:r>
          <a:r>
            <a:rPr lang="ro-RO" sz="1600" kern="1200" dirty="0" err="1"/>
            <a:t>he</a:t>
          </a:r>
          <a:r>
            <a:rPr lang="ro-RO" sz="1600" kern="1200" dirty="0"/>
            <a:t> </a:t>
          </a:r>
          <a:r>
            <a:rPr lang="ro-RO" sz="1600" kern="1200" dirty="0" err="1"/>
            <a:t>confirms</a:t>
          </a:r>
          <a:r>
            <a:rPr lang="ro-RO" sz="1600" kern="1200" dirty="0"/>
            <a:t> </a:t>
          </a:r>
          <a:r>
            <a:rPr lang="ro-RO" sz="1600" kern="1200" dirty="0" err="1"/>
            <a:t>that</a:t>
          </a:r>
          <a:r>
            <a:rPr lang="ro-RO" sz="1600" kern="1200" dirty="0"/>
            <a:t> </a:t>
          </a:r>
          <a:r>
            <a:rPr lang="ro-RO" sz="1600" kern="1200" dirty="0" err="1"/>
            <a:t>the</a:t>
          </a:r>
          <a:r>
            <a:rPr lang="ro-RO" sz="1600" kern="1200" dirty="0"/>
            <a:t> </a:t>
          </a:r>
          <a:r>
            <a:rPr lang="ro-RO" sz="1600" kern="1200" dirty="0" err="1"/>
            <a:t>deadlines</a:t>
          </a:r>
          <a:r>
            <a:rPr lang="ro-RO" sz="1600" kern="1200" dirty="0"/>
            <a:t> are </a:t>
          </a:r>
          <a:r>
            <a:rPr lang="ro-RO" sz="1600" kern="1200" dirty="0" err="1"/>
            <a:t>reasonable</a:t>
          </a:r>
          <a:r>
            <a:rPr lang="ro-RO" sz="1600" kern="1200" dirty="0"/>
            <a:t>. </a:t>
          </a:r>
          <a:r>
            <a:rPr lang="ro-RO" sz="1600" kern="1200" dirty="0" err="1"/>
            <a:t>One</a:t>
          </a:r>
          <a:r>
            <a:rPr lang="ro-RO" sz="1600" kern="1200" dirty="0"/>
            <a:t> </a:t>
          </a:r>
          <a:r>
            <a:rPr lang="ro-RO" sz="1600" kern="1200" dirty="0" err="1"/>
            <a:t>day</a:t>
          </a:r>
          <a:r>
            <a:rPr lang="ro-RO" sz="1600" kern="1200" dirty="0"/>
            <a:t> </a:t>
          </a:r>
          <a:r>
            <a:rPr lang="ro-RO" sz="1600" kern="1200" dirty="0" err="1"/>
            <a:t>after</a:t>
          </a:r>
          <a:r>
            <a:rPr lang="ro-RO" sz="1600" kern="1200" dirty="0"/>
            <a:t> </a:t>
          </a:r>
          <a:r>
            <a:rPr lang="ro-RO" sz="1600" kern="1200" dirty="0" err="1"/>
            <a:t>the</a:t>
          </a:r>
          <a:r>
            <a:rPr lang="ro-RO" sz="1600" kern="1200" dirty="0"/>
            <a:t> </a:t>
          </a:r>
          <a:r>
            <a:rPr lang="ro-RO" sz="1600" kern="1200" dirty="0" err="1"/>
            <a:t>deadline</a:t>
          </a:r>
          <a:r>
            <a:rPr lang="ro-RO" sz="1600" kern="1200" dirty="0"/>
            <a:t>, </a:t>
          </a:r>
          <a:r>
            <a:rPr lang="ro-RO" sz="1600" kern="1200" dirty="0" err="1"/>
            <a:t>seeing</a:t>
          </a:r>
          <a:r>
            <a:rPr lang="ro-RO" sz="1600" kern="1200" dirty="0"/>
            <a:t> </a:t>
          </a:r>
          <a:r>
            <a:rPr lang="ro-RO" sz="1600" kern="1200" dirty="0" err="1"/>
            <a:t>that</a:t>
          </a:r>
          <a:r>
            <a:rPr lang="ro-RO" sz="1600" kern="1200" dirty="0"/>
            <a:t> </a:t>
          </a:r>
          <a:r>
            <a:rPr lang="ro-RO" sz="1600" kern="1200" dirty="0" err="1"/>
            <a:t>he</a:t>
          </a:r>
          <a:r>
            <a:rPr lang="ro-RO" sz="1600" kern="1200" dirty="0"/>
            <a:t> </a:t>
          </a:r>
          <a:r>
            <a:rPr lang="ro-RO" sz="1600" kern="1200" dirty="0" err="1"/>
            <a:t>did</a:t>
          </a:r>
          <a:r>
            <a:rPr lang="ro-RO" sz="1600" kern="1200" dirty="0"/>
            <a:t> </a:t>
          </a:r>
          <a:r>
            <a:rPr lang="ro-RO" sz="1600" kern="1200" dirty="0" err="1"/>
            <a:t>not</a:t>
          </a:r>
          <a:r>
            <a:rPr lang="ro-RO" sz="1600" kern="1200" dirty="0"/>
            <a:t> </a:t>
          </a:r>
          <a:r>
            <a:rPr lang="ro-RO" sz="1600" kern="1200" dirty="0" err="1"/>
            <a:t>send</a:t>
          </a:r>
          <a:r>
            <a:rPr lang="ro-RO" sz="1600" kern="1200" dirty="0"/>
            <a:t> </a:t>
          </a:r>
          <a:r>
            <a:rPr lang="ro-RO" sz="1600" kern="1200" dirty="0" err="1"/>
            <a:t>anything</a:t>
          </a:r>
          <a:r>
            <a:rPr lang="ro-RO" sz="1600" kern="1200" dirty="0"/>
            <a:t> </a:t>
          </a:r>
          <a:r>
            <a:rPr lang="ro-RO" sz="1600" kern="1200" dirty="0" err="1"/>
            <a:t>yet</a:t>
          </a:r>
          <a:r>
            <a:rPr lang="ro-RO" sz="1600" kern="1200" dirty="0"/>
            <a:t>, </a:t>
          </a:r>
          <a:r>
            <a:rPr lang="ro-RO" sz="1600" kern="1200" dirty="0" err="1"/>
            <a:t>you</a:t>
          </a:r>
          <a:r>
            <a:rPr lang="ro-RO" sz="1600" kern="1200" dirty="0"/>
            <a:t> </a:t>
          </a:r>
          <a:r>
            <a:rPr lang="ro-RO" sz="1600" kern="1200" dirty="0" err="1"/>
            <a:t>inquire</a:t>
          </a:r>
          <a:r>
            <a:rPr lang="ro-RO" sz="1600" kern="1200" dirty="0"/>
            <a:t> </a:t>
          </a:r>
          <a:r>
            <a:rPr lang="ro-RO" sz="1600" kern="1200" dirty="0" err="1"/>
            <a:t>about</a:t>
          </a:r>
          <a:r>
            <a:rPr lang="ro-RO" sz="1600" kern="1200" dirty="0"/>
            <a:t> </a:t>
          </a:r>
          <a:r>
            <a:rPr lang="ro-RO" sz="1600" kern="1200" dirty="0" err="1"/>
            <a:t>the</a:t>
          </a:r>
          <a:r>
            <a:rPr lang="ro-RO" sz="1600" kern="1200" dirty="0"/>
            <a:t> report. Lucas </a:t>
          </a:r>
          <a:r>
            <a:rPr lang="ro-RO" sz="1600" kern="1200" dirty="0" err="1"/>
            <a:t>tells</a:t>
          </a:r>
          <a:r>
            <a:rPr lang="ro-RO" sz="1600" kern="1200" dirty="0"/>
            <a:t> </a:t>
          </a:r>
          <a:r>
            <a:rPr lang="ro-RO" sz="1600" kern="1200" dirty="0" err="1"/>
            <a:t>you</a:t>
          </a:r>
          <a:r>
            <a:rPr lang="ro-RO" sz="1600" kern="1200" dirty="0"/>
            <a:t> </a:t>
          </a:r>
          <a:r>
            <a:rPr lang="ro-RO" sz="1600" kern="1200" dirty="0" err="1"/>
            <a:t>that</a:t>
          </a:r>
          <a:r>
            <a:rPr lang="ro-RO" sz="1600" kern="1200" dirty="0"/>
            <a:t> </a:t>
          </a:r>
          <a:r>
            <a:rPr lang="ro-RO" sz="1600" kern="1200" dirty="0" err="1"/>
            <a:t>he</a:t>
          </a:r>
          <a:r>
            <a:rPr lang="ro-RO" sz="1600" kern="1200" dirty="0"/>
            <a:t> </a:t>
          </a:r>
          <a:r>
            <a:rPr lang="ro-RO" sz="1600" kern="1200" dirty="0" err="1"/>
            <a:t>did</a:t>
          </a:r>
          <a:r>
            <a:rPr lang="ro-RO" sz="1600" kern="1200" dirty="0"/>
            <a:t> </a:t>
          </a:r>
          <a:r>
            <a:rPr lang="ro-RO" sz="1600" kern="1200" dirty="0" err="1"/>
            <a:t>not</a:t>
          </a:r>
          <a:r>
            <a:rPr lang="ro-RO" sz="1600" kern="1200" dirty="0"/>
            <a:t> </a:t>
          </a:r>
          <a:r>
            <a:rPr lang="ro-RO" sz="1600" kern="1200" dirty="0" err="1"/>
            <a:t>finish</a:t>
          </a:r>
          <a:r>
            <a:rPr lang="ro-RO" sz="1600" kern="1200" dirty="0"/>
            <a:t> it, as </a:t>
          </a:r>
          <a:r>
            <a:rPr lang="ro-RO" sz="1600" kern="1200" dirty="0" err="1"/>
            <a:t>he</a:t>
          </a:r>
          <a:r>
            <a:rPr lang="ro-RO" sz="1600" kern="1200" dirty="0"/>
            <a:t> </a:t>
          </a:r>
          <a:r>
            <a:rPr lang="ro-RO" sz="1600" kern="1200" dirty="0" err="1"/>
            <a:t>could</a:t>
          </a:r>
          <a:r>
            <a:rPr lang="ro-RO" sz="1600" kern="1200" dirty="0"/>
            <a:t> </a:t>
          </a:r>
          <a:r>
            <a:rPr lang="ro-RO" sz="1600" kern="1200" dirty="0" err="1"/>
            <a:t>not</a:t>
          </a:r>
          <a:r>
            <a:rPr lang="ro-RO" sz="1600" kern="1200" dirty="0"/>
            <a:t> </a:t>
          </a:r>
          <a:r>
            <a:rPr lang="ro-RO" sz="1600" kern="1200" dirty="0" err="1"/>
            <a:t>collect</a:t>
          </a:r>
          <a:r>
            <a:rPr lang="ro-RO" sz="1600" kern="1200" dirty="0"/>
            <a:t> </a:t>
          </a:r>
          <a:r>
            <a:rPr lang="ro-RO" sz="1600" kern="1200" dirty="0" err="1"/>
            <a:t>all</a:t>
          </a:r>
          <a:r>
            <a:rPr lang="ro-RO" sz="1600" kern="1200" dirty="0"/>
            <a:t> </a:t>
          </a:r>
          <a:r>
            <a:rPr lang="ro-RO" sz="1600" kern="1200" dirty="0" err="1"/>
            <a:t>the</a:t>
          </a:r>
          <a:r>
            <a:rPr lang="ro-RO" sz="1600" kern="1200" dirty="0"/>
            <a:t> data </a:t>
          </a:r>
          <a:r>
            <a:rPr lang="ro-RO" sz="1600" kern="1200" dirty="0" err="1"/>
            <a:t>from</a:t>
          </a:r>
          <a:r>
            <a:rPr lang="ro-RO" sz="1600" kern="1200" dirty="0"/>
            <a:t> </a:t>
          </a:r>
          <a:r>
            <a:rPr lang="ro-RO" sz="1600" kern="1200" dirty="0" err="1"/>
            <a:t>his</a:t>
          </a:r>
          <a:r>
            <a:rPr lang="ro-RO" sz="1600" kern="1200" dirty="0"/>
            <a:t> </a:t>
          </a:r>
          <a:r>
            <a:rPr lang="ro-RO" sz="1600" kern="1200" dirty="0" err="1"/>
            <a:t>colleagues</a:t>
          </a:r>
          <a:r>
            <a:rPr lang="ro-RO" sz="1600" kern="1200" dirty="0"/>
            <a:t>. </a:t>
          </a:r>
          <a:r>
            <a:rPr lang="ro-RO" sz="1600" kern="1200" dirty="0" err="1"/>
            <a:t>You</a:t>
          </a:r>
          <a:r>
            <a:rPr lang="ro-RO" sz="1600" kern="1200" dirty="0"/>
            <a:t> </a:t>
          </a:r>
          <a:r>
            <a:rPr lang="ro-RO" sz="1600" kern="1200" dirty="0" err="1"/>
            <a:t>feel</a:t>
          </a:r>
          <a:r>
            <a:rPr lang="ro-RO" sz="1600" kern="1200" dirty="0"/>
            <a:t> </a:t>
          </a:r>
          <a:r>
            <a:rPr lang="ro-RO" sz="1600" kern="1200" dirty="0" err="1"/>
            <a:t>very</a:t>
          </a:r>
          <a:r>
            <a:rPr lang="ro-RO" sz="1600" kern="1200" dirty="0"/>
            <a:t> </a:t>
          </a:r>
          <a:r>
            <a:rPr lang="ro-RO" sz="1600" kern="1200" dirty="0" err="1"/>
            <a:t>frustrated</a:t>
          </a:r>
          <a:r>
            <a:rPr lang="ro-RO" sz="1600" kern="1200" dirty="0"/>
            <a:t>, as </a:t>
          </a:r>
          <a:r>
            <a:rPr lang="ro-RO" sz="1600" kern="1200" dirty="0" err="1"/>
            <a:t>this</a:t>
          </a:r>
          <a:r>
            <a:rPr lang="ro-RO" sz="1600" kern="1200" dirty="0"/>
            <a:t> </a:t>
          </a:r>
          <a:r>
            <a:rPr lang="ro-RO" sz="1600" kern="1200" dirty="0" err="1"/>
            <a:t>situation</a:t>
          </a:r>
          <a:r>
            <a:rPr lang="ro-RO" sz="1600" kern="1200" dirty="0"/>
            <a:t> </a:t>
          </a:r>
          <a:r>
            <a:rPr lang="ro-RO" sz="1600" kern="1200" dirty="0" err="1"/>
            <a:t>will</a:t>
          </a:r>
          <a:r>
            <a:rPr lang="ro-RO" sz="1600" kern="1200" dirty="0"/>
            <a:t> create a lot of </a:t>
          </a:r>
          <a:r>
            <a:rPr lang="ro-RO" sz="1600" kern="1200" dirty="0" err="1"/>
            <a:t>unpleasant</a:t>
          </a:r>
          <a:r>
            <a:rPr lang="ro-RO" sz="1600" kern="1200" dirty="0"/>
            <a:t> </a:t>
          </a:r>
          <a:r>
            <a:rPr lang="ro-RO" sz="1600" kern="1200" dirty="0" err="1"/>
            <a:t>situations</a:t>
          </a:r>
          <a:r>
            <a:rPr lang="ro-RO" sz="1600" kern="1200" dirty="0"/>
            <a:t> for </a:t>
          </a:r>
          <a:r>
            <a:rPr lang="ro-RO" sz="1600" kern="1200" dirty="0" err="1"/>
            <a:t>you</a:t>
          </a:r>
          <a:r>
            <a:rPr lang="ro-RO" sz="1600" kern="1200" dirty="0"/>
            <a:t> as </a:t>
          </a:r>
          <a:r>
            <a:rPr lang="ro-RO" sz="1600" kern="1200" dirty="0" err="1"/>
            <a:t>well</a:t>
          </a:r>
          <a:r>
            <a:rPr lang="ro-RO" sz="1600" kern="1200" dirty="0"/>
            <a:t>. </a:t>
          </a:r>
          <a:r>
            <a:rPr lang="ro-RO" sz="1600" kern="1200" dirty="0" err="1"/>
            <a:t>How</a:t>
          </a:r>
          <a:r>
            <a:rPr lang="ro-RO" sz="1600" kern="1200" dirty="0"/>
            <a:t> do </a:t>
          </a:r>
          <a:r>
            <a:rPr lang="ro-RO" sz="1600" kern="1200" dirty="0" err="1"/>
            <a:t>you</a:t>
          </a:r>
          <a:r>
            <a:rPr lang="ro-RO" sz="1600" kern="1200" dirty="0"/>
            <a:t> start a </a:t>
          </a:r>
          <a:r>
            <a:rPr lang="ro-RO" sz="1600" kern="1200" dirty="0" err="1"/>
            <a:t>conversation</a:t>
          </a:r>
          <a:r>
            <a:rPr lang="ro-RO" sz="1600" kern="1200" dirty="0"/>
            <a:t> </a:t>
          </a:r>
          <a:r>
            <a:rPr lang="ro-RO" sz="1600" kern="1200" dirty="0" err="1"/>
            <a:t>with</a:t>
          </a:r>
          <a:r>
            <a:rPr lang="ro-RO" sz="1600" kern="1200" dirty="0"/>
            <a:t> Lucas </a:t>
          </a:r>
          <a:r>
            <a:rPr lang="ro-RO" sz="1600" kern="1200" dirty="0" err="1"/>
            <a:t>about</a:t>
          </a:r>
          <a:r>
            <a:rPr lang="ro-RO" sz="1600" kern="1200" dirty="0"/>
            <a:t> </a:t>
          </a:r>
          <a:r>
            <a:rPr lang="ro-RO" sz="1600" kern="1200" dirty="0" err="1"/>
            <a:t>what</a:t>
          </a:r>
          <a:r>
            <a:rPr lang="ro-RO" sz="1600" kern="1200" dirty="0"/>
            <a:t> </a:t>
          </a:r>
          <a:r>
            <a:rPr lang="ro-RO" sz="1600" kern="1200" dirty="0" err="1"/>
            <a:t>is</a:t>
          </a:r>
          <a:r>
            <a:rPr lang="ro-RO" sz="1600" kern="1200" dirty="0"/>
            <a:t> </a:t>
          </a:r>
          <a:r>
            <a:rPr lang="ro-RO" sz="1600" kern="1200" dirty="0" err="1"/>
            <a:t>going</a:t>
          </a:r>
          <a:r>
            <a:rPr lang="ro-RO" sz="1600" kern="1200" dirty="0"/>
            <a:t> on? </a:t>
          </a:r>
          <a:r>
            <a:rPr lang="ro-RO" sz="1600" kern="1200" dirty="0" err="1"/>
            <a:t>How</a:t>
          </a:r>
          <a:r>
            <a:rPr lang="ro-RO" sz="1600" kern="1200" dirty="0"/>
            <a:t> do </a:t>
          </a:r>
          <a:r>
            <a:rPr lang="ro-RO" sz="1600" kern="1200" dirty="0" err="1"/>
            <a:t>you</a:t>
          </a:r>
          <a:r>
            <a:rPr lang="ro-RO" sz="1600" kern="1200" dirty="0"/>
            <a:t> </a:t>
          </a:r>
          <a:r>
            <a:rPr lang="ro-RO" sz="1600" kern="1200" dirty="0" err="1"/>
            <a:t>manage</a:t>
          </a:r>
          <a:r>
            <a:rPr lang="ro-RO" sz="1600" kern="1200" dirty="0"/>
            <a:t> </a:t>
          </a:r>
          <a:r>
            <a:rPr lang="ro-RO" sz="1600" kern="1200" dirty="0" err="1"/>
            <a:t>this</a:t>
          </a:r>
          <a:r>
            <a:rPr lang="ro-RO" sz="1600" kern="1200" dirty="0"/>
            <a:t> </a:t>
          </a:r>
          <a:r>
            <a:rPr lang="ro-RO" sz="1600" kern="1200" dirty="0" err="1"/>
            <a:t>situation</a:t>
          </a:r>
          <a:r>
            <a:rPr lang="ro-RO" sz="1600" kern="1200" dirty="0"/>
            <a:t>? </a:t>
          </a:r>
          <a:endParaRPr lang="en-US" sz="1600" kern="1200" dirty="0"/>
        </a:p>
      </dsp:txBody>
      <dsp:txXfrm>
        <a:off x="104177" y="2256920"/>
        <a:ext cx="6682833" cy="1925726"/>
      </dsp:txXfrm>
    </dsp:sp>
    <dsp:sp modelId="{4C0935B6-2E8F-483D-8F6D-AA541B726817}">
      <dsp:nvSpPr>
        <dsp:cNvPr id="0" name=""/>
        <dsp:cNvSpPr/>
      </dsp:nvSpPr>
      <dsp:spPr>
        <a:xfrm>
          <a:off x="0" y="0"/>
          <a:ext cx="6891187" cy="21340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ro-RO" sz="1600" b="1" kern="1200" dirty="0"/>
            <a:t>Lisa</a:t>
          </a:r>
          <a:r>
            <a:rPr lang="ro-RO" sz="1600" kern="1200" dirty="0"/>
            <a:t> </a:t>
          </a:r>
          <a:r>
            <a:rPr lang="ro-RO" sz="1600" kern="1200" dirty="0" err="1"/>
            <a:t>is</a:t>
          </a:r>
          <a:r>
            <a:rPr lang="ro-RO" sz="1600" kern="1200" dirty="0"/>
            <a:t> an </a:t>
          </a:r>
          <a:r>
            <a:rPr lang="ro-RO" sz="1600" kern="1200" dirty="0" err="1"/>
            <a:t>amazing</a:t>
          </a:r>
          <a:r>
            <a:rPr lang="ro-RO" sz="1600" kern="1200" dirty="0"/>
            <a:t> </a:t>
          </a:r>
          <a:r>
            <a:rPr lang="ro-RO" sz="1600" kern="1200" dirty="0" err="1"/>
            <a:t>employee</a:t>
          </a:r>
          <a:r>
            <a:rPr lang="ro-RO" sz="1600" kern="1200" dirty="0"/>
            <a:t>. </a:t>
          </a:r>
          <a:r>
            <a:rPr lang="ro-RO" sz="1600" kern="1200" dirty="0" err="1"/>
            <a:t>However</a:t>
          </a:r>
          <a:r>
            <a:rPr lang="ro-RO" sz="1600" kern="1200" dirty="0"/>
            <a:t>, </a:t>
          </a:r>
          <a:r>
            <a:rPr lang="ro-RO" sz="1600" kern="1200" dirty="0" err="1"/>
            <a:t>her</a:t>
          </a:r>
          <a:r>
            <a:rPr lang="ro-RO" sz="1600" kern="1200" dirty="0"/>
            <a:t> performance </a:t>
          </a:r>
          <a:r>
            <a:rPr lang="ro-RO" sz="1600" kern="1200" dirty="0" err="1"/>
            <a:t>had</a:t>
          </a:r>
          <a:r>
            <a:rPr lang="ro-RO" sz="1600" kern="1200" dirty="0"/>
            <a:t> </a:t>
          </a:r>
          <a:r>
            <a:rPr lang="ro-RO" sz="1600" kern="1200" dirty="0" err="1"/>
            <a:t>been</a:t>
          </a:r>
          <a:r>
            <a:rPr lang="ro-RO" sz="1600" kern="1200" dirty="0"/>
            <a:t> </a:t>
          </a:r>
          <a:r>
            <a:rPr lang="ro-RO" sz="1600" kern="1200" dirty="0" err="1"/>
            <a:t>suffering</a:t>
          </a:r>
          <a:r>
            <a:rPr lang="ro-RO" sz="1600" kern="1200" dirty="0"/>
            <a:t> </a:t>
          </a:r>
          <a:r>
            <a:rPr lang="ro-RO" sz="1600" kern="1200" dirty="0" err="1"/>
            <a:t>lately</a:t>
          </a:r>
          <a:r>
            <a:rPr lang="ro-RO" sz="1600" kern="1200" dirty="0"/>
            <a:t>. </a:t>
          </a:r>
          <a:r>
            <a:rPr lang="ro-RO" sz="1600" kern="1200" dirty="0" err="1"/>
            <a:t>She</a:t>
          </a:r>
          <a:r>
            <a:rPr lang="ro-RO" sz="1600" kern="1200" dirty="0"/>
            <a:t> </a:t>
          </a:r>
          <a:r>
            <a:rPr lang="ro-RO" sz="1600" kern="1200" dirty="0" err="1"/>
            <a:t>seems</a:t>
          </a:r>
          <a:r>
            <a:rPr lang="ro-RO" sz="1600" kern="1200" dirty="0"/>
            <a:t> </a:t>
          </a:r>
          <a:r>
            <a:rPr lang="ro-RO" sz="1600" kern="1200" dirty="0" err="1"/>
            <a:t>to</a:t>
          </a:r>
          <a:r>
            <a:rPr lang="ro-RO" sz="1600" kern="1200" dirty="0"/>
            <a:t> </a:t>
          </a:r>
          <a:r>
            <a:rPr lang="ro-RO" sz="1600" kern="1200" dirty="0" err="1"/>
            <a:t>be</a:t>
          </a:r>
          <a:r>
            <a:rPr lang="ro-RO" sz="1600" kern="1200" dirty="0"/>
            <a:t> </a:t>
          </a:r>
          <a:r>
            <a:rPr lang="ro-RO" sz="1600" kern="1200" dirty="0" err="1"/>
            <a:t>dettached</a:t>
          </a:r>
          <a:r>
            <a:rPr lang="ro-RO" sz="1600" kern="1200" dirty="0"/>
            <a:t> </a:t>
          </a:r>
          <a:r>
            <a:rPr lang="ro-RO" sz="1600" kern="1200" dirty="0" err="1"/>
            <a:t>and</a:t>
          </a:r>
          <a:r>
            <a:rPr lang="ro-RO" sz="1600" kern="1200" dirty="0"/>
            <a:t> </a:t>
          </a:r>
          <a:r>
            <a:rPr lang="ro-RO" sz="1600" kern="1200" dirty="0" err="1"/>
            <a:t>chaotic</a:t>
          </a:r>
          <a:r>
            <a:rPr lang="ro-RO" sz="1600" kern="1200" dirty="0"/>
            <a:t>. </a:t>
          </a:r>
          <a:r>
            <a:rPr lang="ro-RO" sz="1600" kern="1200" dirty="0" err="1"/>
            <a:t>Her</a:t>
          </a:r>
          <a:r>
            <a:rPr lang="ro-RO" sz="1600" kern="1200" dirty="0"/>
            <a:t> </a:t>
          </a:r>
          <a:r>
            <a:rPr lang="ro-RO" sz="1600" kern="1200" dirty="0" err="1"/>
            <a:t>results</a:t>
          </a:r>
          <a:r>
            <a:rPr lang="ro-RO" sz="1600" kern="1200" dirty="0"/>
            <a:t> are </a:t>
          </a:r>
          <a:r>
            <a:rPr lang="ro-RO" sz="1600" kern="1200" dirty="0" err="1"/>
            <a:t>not</a:t>
          </a:r>
          <a:r>
            <a:rPr lang="ro-RO" sz="1600" kern="1200" dirty="0"/>
            <a:t> as </a:t>
          </a:r>
          <a:r>
            <a:rPr lang="ro-RO" sz="1600" kern="1200" dirty="0" err="1"/>
            <a:t>good</a:t>
          </a:r>
          <a:r>
            <a:rPr lang="ro-RO" sz="1600" kern="1200" dirty="0"/>
            <a:t> </a:t>
          </a:r>
          <a:r>
            <a:rPr lang="ro-RO" sz="1600" kern="1200" dirty="0" err="1"/>
            <a:t>and</a:t>
          </a:r>
          <a:r>
            <a:rPr lang="ro-RO" sz="1600" kern="1200" dirty="0"/>
            <a:t> </a:t>
          </a:r>
          <a:r>
            <a:rPr lang="ro-RO" sz="1600" kern="1200" dirty="0" err="1"/>
            <a:t>she</a:t>
          </a:r>
          <a:r>
            <a:rPr lang="ro-RO" sz="1600" kern="1200" dirty="0"/>
            <a:t> </a:t>
          </a:r>
          <a:r>
            <a:rPr lang="ro-RO" sz="1600" kern="1200" dirty="0" err="1"/>
            <a:t>started</a:t>
          </a:r>
          <a:r>
            <a:rPr lang="ro-RO" sz="1600" kern="1200" dirty="0"/>
            <a:t> </a:t>
          </a:r>
          <a:r>
            <a:rPr lang="ro-RO" sz="1600" kern="1200" dirty="0" err="1"/>
            <a:t>to</a:t>
          </a:r>
          <a:r>
            <a:rPr lang="ro-RO" sz="1600" kern="1200" dirty="0"/>
            <a:t> </a:t>
          </a:r>
          <a:r>
            <a:rPr lang="ro-RO" sz="1600" kern="1200" dirty="0" err="1"/>
            <a:t>also</a:t>
          </a:r>
          <a:r>
            <a:rPr lang="ro-RO" sz="1600" kern="1200" dirty="0"/>
            <a:t> </a:t>
          </a:r>
          <a:r>
            <a:rPr lang="ro-RO" sz="1600" kern="1200" dirty="0" err="1"/>
            <a:t>behave</a:t>
          </a:r>
          <a:r>
            <a:rPr lang="ro-RO" sz="1600" kern="1200" dirty="0"/>
            <a:t> out of </a:t>
          </a:r>
          <a:r>
            <a:rPr lang="ro-RO" sz="1600" kern="1200" dirty="0" err="1"/>
            <a:t>character</a:t>
          </a:r>
          <a:r>
            <a:rPr lang="ro-RO" sz="1600" kern="1200" dirty="0"/>
            <a:t>: </a:t>
          </a:r>
          <a:r>
            <a:rPr lang="ro-RO" sz="1600" kern="1200" dirty="0" err="1"/>
            <a:t>she</a:t>
          </a:r>
          <a:r>
            <a:rPr lang="ro-RO" sz="1600" kern="1200" dirty="0"/>
            <a:t> </a:t>
          </a:r>
          <a:r>
            <a:rPr lang="ro-RO" sz="1600" kern="1200" dirty="0" err="1"/>
            <a:t>is</a:t>
          </a:r>
          <a:r>
            <a:rPr lang="ro-RO" sz="1600" kern="1200" dirty="0"/>
            <a:t> late for </a:t>
          </a:r>
          <a:r>
            <a:rPr lang="ro-RO" sz="1600" kern="1200" dirty="0" err="1"/>
            <a:t>meetings</a:t>
          </a:r>
          <a:r>
            <a:rPr lang="ro-RO" sz="1600" kern="1200" dirty="0"/>
            <a:t>, </a:t>
          </a:r>
          <a:r>
            <a:rPr lang="ro-RO" sz="1600" kern="1200" dirty="0" err="1"/>
            <a:t>she</a:t>
          </a:r>
          <a:r>
            <a:rPr lang="ro-RO" sz="1600" kern="1200" dirty="0"/>
            <a:t> </a:t>
          </a:r>
          <a:r>
            <a:rPr lang="ro-RO" sz="1600" kern="1200" dirty="0" err="1"/>
            <a:t>missed</a:t>
          </a:r>
          <a:r>
            <a:rPr lang="ro-RO" sz="1600" kern="1200" dirty="0"/>
            <a:t> </a:t>
          </a:r>
          <a:r>
            <a:rPr lang="ro-RO" sz="1600" kern="1200" dirty="0" err="1"/>
            <a:t>two</a:t>
          </a:r>
          <a:r>
            <a:rPr lang="ro-RO" sz="1600" kern="1200" dirty="0"/>
            <a:t> </a:t>
          </a:r>
          <a:r>
            <a:rPr lang="ro-RO" sz="1600" kern="1200" dirty="0" err="1"/>
            <a:t>deadlines</a:t>
          </a:r>
          <a:r>
            <a:rPr lang="ro-RO" sz="1600" kern="1200" dirty="0"/>
            <a:t>, </a:t>
          </a:r>
          <a:r>
            <a:rPr lang="ro-RO" sz="1600" kern="1200" dirty="0" err="1"/>
            <a:t>she</a:t>
          </a:r>
          <a:r>
            <a:rPr lang="ro-RO" sz="1600" kern="1200" dirty="0"/>
            <a:t> </a:t>
          </a:r>
          <a:r>
            <a:rPr lang="ro-RO" sz="1600" kern="1200" dirty="0" err="1"/>
            <a:t>started</a:t>
          </a:r>
          <a:r>
            <a:rPr lang="ro-RO" sz="1600" kern="1200" dirty="0"/>
            <a:t> a conflict </a:t>
          </a:r>
          <a:r>
            <a:rPr lang="ro-RO" sz="1600" kern="1200" dirty="0" err="1"/>
            <a:t>with</a:t>
          </a:r>
          <a:r>
            <a:rPr lang="ro-RO" sz="1600" kern="1200" dirty="0"/>
            <a:t> </a:t>
          </a:r>
          <a:r>
            <a:rPr lang="ro-RO" sz="1600" kern="1200" dirty="0" err="1"/>
            <a:t>another</a:t>
          </a:r>
          <a:r>
            <a:rPr lang="ro-RO" sz="1600" kern="1200" dirty="0"/>
            <a:t> </a:t>
          </a:r>
          <a:r>
            <a:rPr lang="ro-RO" sz="1600" kern="1200" dirty="0" err="1"/>
            <a:t>colleagues</a:t>
          </a:r>
          <a:r>
            <a:rPr lang="ro-RO" sz="1600" kern="1200" dirty="0"/>
            <a:t>. </a:t>
          </a:r>
          <a:r>
            <a:rPr lang="ro-RO" sz="1600" kern="1200" dirty="0" err="1"/>
            <a:t>How</a:t>
          </a:r>
          <a:r>
            <a:rPr lang="ro-RO" sz="1600" kern="1200" dirty="0"/>
            <a:t> do </a:t>
          </a:r>
          <a:r>
            <a:rPr lang="ro-RO" sz="1600" kern="1200" dirty="0" err="1"/>
            <a:t>you</a:t>
          </a:r>
          <a:r>
            <a:rPr lang="ro-RO" sz="1600" kern="1200" dirty="0"/>
            <a:t> </a:t>
          </a:r>
          <a:r>
            <a:rPr lang="ro-RO" sz="1600" kern="1200" dirty="0" err="1"/>
            <a:t>manage</a:t>
          </a:r>
          <a:r>
            <a:rPr lang="ro-RO" sz="1600" kern="1200" dirty="0"/>
            <a:t> </a:t>
          </a:r>
          <a:r>
            <a:rPr lang="ro-RO" sz="1600" kern="1200" dirty="0" err="1"/>
            <a:t>this</a:t>
          </a:r>
          <a:r>
            <a:rPr lang="ro-RO" sz="1600" kern="1200" dirty="0"/>
            <a:t> </a:t>
          </a:r>
          <a:r>
            <a:rPr lang="ro-RO" sz="1600" kern="1200" dirty="0" err="1"/>
            <a:t>situation</a:t>
          </a:r>
          <a:r>
            <a:rPr lang="ro-RO" sz="1600" kern="1200" dirty="0"/>
            <a:t>? </a:t>
          </a:r>
          <a:r>
            <a:rPr lang="ro-RO" sz="1600" kern="1200" dirty="0" err="1"/>
            <a:t>How</a:t>
          </a:r>
          <a:r>
            <a:rPr lang="ro-RO" sz="1600" kern="1200" dirty="0"/>
            <a:t> do </a:t>
          </a:r>
          <a:r>
            <a:rPr lang="ro-RO" sz="1600" kern="1200" dirty="0" err="1"/>
            <a:t>you</a:t>
          </a:r>
          <a:r>
            <a:rPr lang="ro-RO" sz="1600" kern="1200" dirty="0"/>
            <a:t> </a:t>
          </a:r>
          <a:r>
            <a:rPr lang="ro-RO" sz="1600" kern="1200" dirty="0" err="1"/>
            <a:t>better</a:t>
          </a:r>
          <a:r>
            <a:rPr lang="ro-RO" sz="1600" kern="1200" dirty="0"/>
            <a:t> </a:t>
          </a:r>
          <a:r>
            <a:rPr lang="ro-RO" sz="1600" kern="1200" dirty="0" err="1"/>
            <a:t>understand</a:t>
          </a:r>
          <a:r>
            <a:rPr lang="ro-RO" sz="1600" kern="1200" dirty="0"/>
            <a:t> </a:t>
          </a:r>
          <a:r>
            <a:rPr lang="ro-RO" sz="1600" kern="1200" dirty="0" err="1"/>
            <a:t>Lisas</a:t>
          </a:r>
          <a:r>
            <a:rPr lang="ro-RO" sz="1600" kern="1200" dirty="0"/>
            <a:t> </a:t>
          </a:r>
          <a:r>
            <a:rPr lang="ro-RO" sz="1600" kern="1200" dirty="0" err="1"/>
            <a:t>change</a:t>
          </a:r>
          <a:r>
            <a:rPr lang="ro-RO" sz="1600" kern="1200" dirty="0"/>
            <a:t> </a:t>
          </a:r>
          <a:r>
            <a:rPr lang="ro-RO" sz="1600" kern="1200" dirty="0" err="1"/>
            <a:t>and</a:t>
          </a:r>
          <a:r>
            <a:rPr lang="ro-RO" sz="1600" kern="1200" dirty="0"/>
            <a:t> </a:t>
          </a:r>
          <a:r>
            <a:rPr lang="ro-RO" sz="1600" kern="1200" dirty="0" err="1"/>
            <a:t>support</a:t>
          </a:r>
          <a:r>
            <a:rPr lang="ro-RO" sz="1600" kern="1200" dirty="0"/>
            <a:t> </a:t>
          </a:r>
          <a:r>
            <a:rPr lang="ro-RO" sz="1600" kern="1200" dirty="0" err="1"/>
            <a:t>her</a:t>
          </a:r>
          <a:r>
            <a:rPr lang="ro-RO" sz="1600" kern="1200" dirty="0"/>
            <a:t> </a:t>
          </a:r>
          <a:r>
            <a:rPr lang="ro-RO" sz="1600" kern="1200" dirty="0" err="1"/>
            <a:t>through</a:t>
          </a:r>
          <a:r>
            <a:rPr lang="ro-RO" sz="1600" kern="1200" dirty="0"/>
            <a:t> it? </a:t>
          </a:r>
          <a:r>
            <a:rPr lang="ro-RO" sz="1600" kern="1200" dirty="0" err="1"/>
            <a:t>How</a:t>
          </a:r>
          <a:r>
            <a:rPr lang="ro-RO" sz="1600" kern="1200" dirty="0"/>
            <a:t> do </a:t>
          </a:r>
          <a:r>
            <a:rPr lang="ro-RO" sz="1600" kern="1200" dirty="0" err="1"/>
            <a:t>you</a:t>
          </a:r>
          <a:r>
            <a:rPr lang="ro-RO" sz="1600" kern="1200" dirty="0"/>
            <a:t> start a </a:t>
          </a:r>
          <a:r>
            <a:rPr lang="ro-RO" sz="1600" kern="1200" dirty="0" err="1"/>
            <a:t>converstation</a:t>
          </a:r>
          <a:r>
            <a:rPr lang="ro-RO" sz="1600" kern="1200" dirty="0"/>
            <a:t> </a:t>
          </a:r>
          <a:r>
            <a:rPr lang="ro-RO" sz="1600" kern="1200" dirty="0" err="1"/>
            <a:t>with</a:t>
          </a:r>
          <a:r>
            <a:rPr lang="ro-RO" sz="1600" kern="1200" dirty="0"/>
            <a:t> </a:t>
          </a:r>
          <a:r>
            <a:rPr lang="ro-RO" sz="1600" kern="1200" dirty="0" err="1"/>
            <a:t>her</a:t>
          </a:r>
          <a:r>
            <a:rPr lang="ro-RO" sz="1600" kern="1200" dirty="0"/>
            <a:t> </a:t>
          </a:r>
          <a:r>
            <a:rPr lang="ro-RO" sz="1600" kern="1200" dirty="0" err="1"/>
            <a:t>about</a:t>
          </a:r>
          <a:r>
            <a:rPr lang="ro-RO" sz="1600" kern="1200" dirty="0"/>
            <a:t> </a:t>
          </a:r>
          <a:r>
            <a:rPr lang="ro-RO" sz="1600" kern="1200" dirty="0" err="1"/>
            <a:t>what</a:t>
          </a:r>
          <a:r>
            <a:rPr lang="ro-RO" sz="1600" kern="1200" dirty="0"/>
            <a:t> </a:t>
          </a:r>
          <a:r>
            <a:rPr lang="ro-RO" sz="1600" kern="1200" dirty="0" err="1"/>
            <a:t>is</a:t>
          </a:r>
          <a:r>
            <a:rPr lang="ro-RO" sz="1600" kern="1200" dirty="0"/>
            <a:t> </a:t>
          </a:r>
          <a:r>
            <a:rPr lang="ro-RO" sz="1600" kern="1200" dirty="0" err="1"/>
            <a:t>going</a:t>
          </a:r>
          <a:r>
            <a:rPr lang="ro-RO" sz="1600" kern="1200" dirty="0"/>
            <a:t> on?</a:t>
          </a:r>
          <a:endParaRPr lang="en-US" sz="1600" kern="1200" dirty="0"/>
        </a:p>
      </dsp:txBody>
      <dsp:txXfrm>
        <a:off x="104177" y="104177"/>
        <a:ext cx="6682833" cy="1925726"/>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0D02B9E7-CA7B-4753-9D6C-4772074FAA67}"/>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endParaRPr lang="en-US"/>
          </a:p>
        </p:txBody>
      </p:sp>
      <p:sp>
        <p:nvSpPr>
          <p:cNvPr id="3" name="Subtitlu 2">
            <a:extLst>
              <a:ext uri="{FF2B5EF4-FFF2-40B4-BE49-F238E27FC236}">
                <a16:creationId xmlns:a16="http://schemas.microsoft.com/office/drawing/2014/main" id="{18C18CE9-BE2C-4EA6-A42B-EA5D0B362B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endParaRPr lang="en-US"/>
          </a:p>
        </p:txBody>
      </p:sp>
      <p:sp>
        <p:nvSpPr>
          <p:cNvPr id="4" name="Substituent dată 3">
            <a:extLst>
              <a:ext uri="{FF2B5EF4-FFF2-40B4-BE49-F238E27FC236}">
                <a16:creationId xmlns:a16="http://schemas.microsoft.com/office/drawing/2014/main" id="{13CABC2E-2A2D-475B-A9BC-2253E00F51C3}"/>
              </a:ext>
            </a:extLst>
          </p:cNvPr>
          <p:cNvSpPr>
            <a:spLocks noGrp="1"/>
          </p:cNvSpPr>
          <p:nvPr>
            <p:ph type="dt" sz="half" idx="10"/>
          </p:nvPr>
        </p:nvSpPr>
        <p:spPr/>
        <p:txBody>
          <a:bodyPr/>
          <a:lstStyle/>
          <a:p>
            <a:fld id="{BFA31E4B-D18E-4A02-B281-D1C95C99EC55}" type="datetimeFigureOut">
              <a:rPr lang="en-US" smtClean="0"/>
              <a:t>9/27/2022</a:t>
            </a:fld>
            <a:endParaRPr lang="en-US"/>
          </a:p>
        </p:txBody>
      </p:sp>
      <p:sp>
        <p:nvSpPr>
          <p:cNvPr id="5" name="Substituent subsol 4">
            <a:extLst>
              <a:ext uri="{FF2B5EF4-FFF2-40B4-BE49-F238E27FC236}">
                <a16:creationId xmlns:a16="http://schemas.microsoft.com/office/drawing/2014/main" id="{0C67E5B2-D949-4C92-A6E2-1731975922E0}"/>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D76929AB-BA5B-430E-ACFA-63543C5B922C}"/>
              </a:ext>
            </a:extLst>
          </p:cNvPr>
          <p:cNvSpPr>
            <a:spLocks noGrp="1"/>
          </p:cNvSpPr>
          <p:nvPr>
            <p:ph type="sldNum" sz="quarter" idx="12"/>
          </p:nvPr>
        </p:nvSpPr>
        <p:spPr/>
        <p:txBody>
          <a:bodyPr/>
          <a:lstStyle/>
          <a:p>
            <a:fld id="{04900635-3D3A-4E90-81EE-3FA921F58242}" type="slidenum">
              <a:rPr lang="en-US" smtClean="0"/>
              <a:t>‹#›</a:t>
            </a:fld>
            <a:endParaRPr lang="en-US"/>
          </a:p>
        </p:txBody>
      </p:sp>
    </p:spTree>
    <p:extLst>
      <p:ext uri="{BB962C8B-B14F-4D97-AF65-F5344CB8AC3E}">
        <p14:creationId xmlns:p14="http://schemas.microsoft.com/office/powerpoint/2010/main" val="1565048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BC786AD-7B42-4AA4-AACE-AAA4D661D2AF}"/>
              </a:ext>
            </a:extLst>
          </p:cNvPr>
          <p:cNvSpPr>
            <a:spLocks noGrp="1"/>
          </p:cNvSpPr>
          <p:nvPr>
            <p:ph type="title"/>
          </p:nvPr>
        </p:nvSpPr>
        <p:spPr/>
        <p:txBody>
          <a:bodyPr/>
          <a:lstStyle/>
          <a:p>
            <a:r>
              <a:rPr lang="ro-RO"/>
              <a:t>Faceți clic pentru a edita stilul de titlu coordonator</a:t>
            </a:r>
            <a:endParaRPr lang="en-US"/>
          </a:p>
        </p:txBody>
      </p:sp>
      <p:sp>
        <p:nvSpPr>
          <p:cNvPr id="3" name="Substituent text vertical 2">
            <a:extLst>
              <a:ext uri="{FF2B5EF4-FFF2-40B4-BE49-F238E27FC236}">
                <a16:creationId xmlns:a16="http://schemas.microsoft.com/office/drawing/2014/main" id="{770A799A-A111-47BA-B86C-C3A2D5086371}"/>
              </a:ext>
            </a:extLst>
          </p:cNvPr>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9E6CC4F3-7EC4-411E-B425-455043632C21}"/>
              </a:ext>
            </a:extLst>
          </p:cNvPr>
          <p:cNvSpPr>
            <a:spLocks noGrp="1"/>
          </p:cNvSpPr>
          <p:nvPr>
            <p:ph type="dt" sz="half" idx="10"/>
          </p:nvPr>
        </p:nvSpPr>
        <p:spPr/>
        <p:txBody>
          <a:bodyPr/>
          <a:lstStyle/>
          <a:p>
            <a:fld id="{BFA31E4B-D18E-4A02-B281-D1C95C99EC55}" type="datetimeFigureOut">
              <a:rPr lang="en-US" smtClean="0"/>
              <a:t>9/27/2022</a:t>
            </a:fld>
            <a:endParaRPr lang="en-US"/>
          </a:p>
        </p:txBody>
      </p:sp>
      <p:sp>
        <p:nvSpPr>
          <p:cNvPr id="5" name="Substituent subsol 4">
            <a:extLst>
              <a:ext uri="{FF2B5EF4-FFF2-40B4-BE49-F238E27FC236}">
                <a16:creationId xmlns:a16="http://schemas.microsoft.com/office/drawing/2014/main" id="{93BD96FB-FA96-4AF3-B908-BB8620B58580}"/>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2749FF44-222D-4905-A39B-40BB07E2B1DC}"/>
              </a:ext>
            </a:extLst>
          </p:cNvPr>
          <p:cNvSpPr>
            <a:spLocks noGrp="1"/>
          </p:cNvSpPr>
          <p:nvPr>
            <p:ph type="sldNum" sz="quarter" idx="12"/>
          </p:nvPr>
        </p:nvSpPr>
        <p:spPr/>
        <p:txBody>
          <a:bodyPr/>
          <a:lstStyle/>
          <a:p>
            <a:fld id="{04900635-3D3A-4E90-81EE-3FA921F58242}" type="slidenum">
              <a:rPr lang="en-US" smtClean="0"/>
              <a:t>‹#›</a:t>
            </a:fld>
            <a:endParaRPr lang="en-US"/>
          </a:p>
        </p:txBody>
      </p:sp>
    </p:spTree>
    <p:extLst>
      <p:ext uri="{BB962C8B-B14F-4D97-AF65-F5344CB8AC3E}">
        <p14:creationId xmlns:p14="http://schemas.microsoft.com/office/powerpoint/2010/main" val="4135481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id="{35176164-712C-4E3D-8854-D6A958961F1A}"/>
              </a:ext>
            </a:extLst>
          </p:cNvPr>
          <p:cNvSpPr>
            <a:spLocks noGrp="1"/>
          </p:cNvSpPr>
          <p:nvPr>
            <p:ph type="title" orient="vert"/>
          </p:nvPr>
        </p:nvSpPr>
        <p:spPr>
          <a:xfrm>
            <a:off x="8724900" y="365125"/>
            <a:ext cx="2628900" cy="5811838"/>
          </a:xfrm>
        </p:spPr>
        <p:txBody>
          <a:bodyPr vert="eaVert"/>
          <a:lstStyle/>
          <a:p>
            <a:r>
              <a:rPr lang="ro-RO"/>
              <a:t>Faceți clic pentru a edita stilul de titlu coordonator</a:t>
            </a:r>
            <a:endParaRPr lang="en-US"/>
          </a:p>
        </p:txBody>
      </p:sp>
      <p:sp>
        <p:nvSpPr>
          <p:cNvPr id="3" name="Substituent text vertical 2">
            <a:extLst>
              <a:ext uri="{FF2B5EF4-FFF2-40B4-BE49-F238E27FC236}">
                <a16:creationId xmlns:a16="http://schemas.microsoft.com/office/drawing/2014/main" id="{535D911C-13D4-4E2B-A87A-BAB8CABF1EC2}"/>
              </a:ext>
            </a:extLst>
          </p:cNvPr>
          <p:cNvSpPr>
            <a:spLocks noGrp="1"/>
          </p:cNvSpPr>
          <p:nvPr>
            <p:ph type="body" orient="vert" idx="1"/>
          </p:nvPr>
        </p:nvSpPr>
        <p:spPr>
          <a:xfrm>
            <a:off x="838200" y="365125"/>
            <a:ext cx="7734300" cy="5811838"/>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42192C2F-FE4E-4255-83E7-75086A64A912}"/>
              </a:ext>
            </a:extLst>
          </p:cNvPr>
          <p:cNvSpPr>
            <a:spLocks noGrp="1"/>
          </p:cNvSpPr>
          <p:nvPr>
            <p:ph type="dt" sz="half" idx="10"/>
          </p:nvPr>
        </p:nvSpPr>
        <p:spPr/>
        <p:txBody>
          <a:bodyPr/>
          <a:lstStyle/>
          <a:p>
            <a:fld id="{BFA31E4B-D18E-4A02-B281-D1C95C99EC55}" type="datetimeFigureOut">
              <a:rPr lang="en-US" smtClean="0"/>
              <a:t>9/27/2022</a:t>
            </a:fld>
            <a:endParaRPr lang="en-US"/>
          </a:p>
        </p:txBody>
      </p:sp>
      <p:sp>
        <p:nvSpPr>
          <p:cNvPr id="5" name="Substituent subsol 4">
            <a:extLst>
              <a:ext uri="{FF2B5EF4-FFF2-40B4-BE49-F238E27FC236}">
                <a16:creationId xmlns:a16="http://schemas.microsoft.com/office/drawing/2014/main" id="{1D3F9DEA-E227-4383-A976-CDA784F659D7}"/>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96ECEBBE-C0A7-4838-B44A-DF61571A250C}"/>
              </a:ext>
            </a:extLst>
          </p:cNvPr>
          <p:cNvSpPr>
            <a:spLocks noGrp="1"/>
          </p:cNvSpPr>
          <p:nvPr>
            <p:ph type="sldNum" sz="quarter" idx="12"/>
          </p:nvPr>
        </p:nvSpPr>
        <p:spPr/>
        <p:txBody>
          <a:bodyPr/>
          <a:lstStyle/>
          <a:p>
            <a:fld id="{04900635-3D3A-4E90-81EE-3FA921F58242}" type="slidenum">
              <a:rPr lang="en-US" smtClean="0"/>
              <a:t>‹#›</a:t>
            </a:fld>
            <a:endParaRPr lang="en-US"/>
          </a:p>
        </p:txBody>
      </p:sp>
    </p:spTree>
    <p:extLst>
      <p:ext uri="{BB962C8B-B14F-4D97-AF65-F5344CB8AC3E}">
        <p14:creationId xmlns:p14="http://schemas.microsoft.com/office/powerpoint/2010/main" val="3754130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447A61B-3454-46D3-B52F-BC315370ADE2}"/>
              </a:ext>
            </a:extLst>
          </p:cNvPr>
          <p:cNvSpPr>
            <a:spLocks noGrp="1"/>
          </p:cNvSpPr>
          <p:nvPr>
            <p:ph type="title"/>
          </p:nvPr>
        </p:nvSpPr>
        <p:spPr/>
        <p:txBody>
          <a:bodyPr/>
          <a:lstStyle/>
          <a:p>
            <a:r>
              <a:rPr lang="ro-RO"/>
              <a:t>Faceți clic pentru a edita stilul de titlu coordonator</a:t>
            </a:r>
            <a:endParaRPr lang="en-US"/>
          </a:p>
        </p:txBody>
      </p:sp>
      <p:sp>
        <p:nvSpPr>
          <p:cNvPr id="3" name="Substituent conținut 2">
            <a:extLst>
              <a:ext uri="{FF2B5EF4-FFF2-40B4-BE49-F238E27FC236}">
                <a16:creationId xmlns:a16="http://schemas.microsoft.com/office/drawing/2014/main" id="{02C56607-279A-4066-95F5-B6B3DCF24E5D}"/>
              </a:ext>
            </a:extLst>
          </p:cNvPr>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505622C9-2F8C-433A-96BD-9A981D8D05C9}"/>
              </a:ext>
            </a:extLst>
          </p:cNvPr>
          <p:cNvSpPr>
            <a:spLocks noGrp="1"/>
          </p:cNvSpPr>
          <p:nvPr>
            <p:ph type="dt" sz="half" idx="10"/>
          </p:nvPr>
        </p:nvSpPr>
        <p:spPr/>
        <p:txBody>
          <a:bodyPr/>
          <a:lstStyle/>
          <a:p>
            <a:fld id="{BFA31E4B-D18E-4A02-B281-D1C95C99EC55}" type="datetimeFigureOut">
              <a:rPr lang="en-US" smtClean="0"/>
              <a:t>9/27/2022</a:t>
            </a:fld>
            <a:endParaRPr lang="en-US"/>
          </a:p>
        </p:txBody>
      </p:sp>
      <p:sp>
        <p:nvSpPr>
          <p:cNvPr id="5" name="Substituent subsol 4">
            <a:extLst>
              <a:ext uri="{FF2B5EF4-FFF2-40B4-BE49-F238E27FC236}">
                <a16:creationId xmlns:a16="http://schemas.microsoft.com/office/drawing/2014/main" id="{9C1F5FCB-32E5-4FB4-8CDA-E52D14B335E9}"/>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3EE01B6C-C91B-4313-A0A4-3130620B1A5C}"/>
              </a:ext>
            </a:extLst>
          </p:cNvPr>
          <p:cNvSpPr>
            <a:spLocks noGrp="1"/>
          </p:cNvSpPr>
          <p:nvPr>
            <p:ph type="sldNum" sz="quarter" idx="12"/>
          </p:nvPr>
        </p:nvSpPr>
        <p:spPr/>
        <p:txBody>
          <a:bodyPr/>
          <a:lstStyle/>
          <a:p>
            <a:fld id="{04900635-3D3A-4E90-81EE-3FA921F58242}" type="slidenum">
              <a:rPr lang="en-US" smtClean="0"/>
              <a:t>‹#›</a:t>
            </a:fld>
            <a:endParaRPr lang="en-US"/>
          </a:p>
        </p:txBody>
      </p:sp>
    </p:spTree>
    <p:extLst>
      <p:ext uri="{BB962C8B-B14F-4D97-AF65-F5344CB8AC3E}">
        <p14:creationId xmlns:p14="http://schemas.microsoft.com/office/powerpoint/2010/main" val="1958361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71E4091-8A39-4F86-814B-5DBD0295F4EF}"/>
              </a:ext>
            </a:extLst>
          </p:cNvPr>
          <p:cNvSpPr>
            <a:spLocks noGrp="1"/>
          </p:cNvSpPr>
          <p:nvPr>
            <p:ph type="title"/>
          </p:nvPr>
        </p:nvSpPr>
        <p:spPr>
          <a:xfrm>
            <a:off x="831850" y="1709738"/>
            <a:ext cx="10515600" cy="2852737"/>
          </a:xfrm>
        </p:spPr>
        <p:txBody>
          <a:bodyPr anchor="b"/>
          <a:lstStyle>
            <a:lvl1pPr>
              <a:defRPr sz="6000"/>
            </a:lvl1pPr>
          </a:lstStyle>
          <a:p>
            <a:r>
              <a:rPr lang="ro-RO"/>
              <a:t>Faceți clic pentru a edita stilul de titlu coordonator</a:t>
            </a:r>
            <a:endParaRPr lang="en-US"/>
          </a:p>
        </p:txBody>
      </p:sp>
      <p:sp>
        <p:nvSpPr>
          <p:cNvPr id="3" name="Substituent text 2">
            <a:extLst>
              <a:ext uri="{FF2B5EF4-FFF2-40B4-BE49-F238E27FC236}">
                <a16:creationId xmlns:a16="http://schemas.microsoft.com/office/drawing/2014/main" id="{5B83BD2F-7BB8-421A-B873-E3FE38E68A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Faceţi clic pentru a edita Master stiluri text</a:t>
            </a:r>
          </a:p>
        </p:txBody>
      </p:sp>
      <p:sp>
        <p:nvSpPr>
          <p:cNvPr id="4" name="Substituent dată 3">
            <a:extLst>
              <a:ext uri="{FF2B5EF4-FFF2-40B4-BE49-F238E27FC236}">
                <a16:creationId xmlns:a16="http://schemas.microsoft.com/office/drawing/2014/main" id="{4C11BB10-9440-4468-A2BC-B74BCEA7D738}"/>
              </a:ext>
            </a:extLst>
          </p:cNvPr>
          <p:cNvSpPr>
            <a:spLocks noGrp="1"/>
          </p:cNvSpPr>
          <p:nvPr>
            <p:ph type="dt" sz="half" idx="10"/>
          </p:nvPr>
        </p:nvSpPr>
        <p:spPr/>
        <p:txBody>
          <a:bodyPr/>
          <a:lstStyle/>
          <a:p>
            <a:fld id="{BFA31E4B-D18E-4A02-B281-D1C95C99EC55}" type="datetimeFigureOut">
              <a:rPr lang="en-US" smtClean="0"/>
              <a:t>9/27/2022</a:t>
            </a:fld>
            <a:endParaRPr lang="en-US"/>
          </a:p>
        </p:txBody>
      </p:sp>
      <p:sp>
        <p:nvSpPr>
          <p:cNvPr id="5" name="Substituent subsol 4">
            <a:extLst>
              <a:ext uri="{FF2B5EF4-FFF2-40B4-BE49-F238E27FC236}">
                <a16:creationId xmlns:a16="http://schemas.microsoft.com/office/drawing/2014/main" id="{81D3024A-12A6-4A23-865D-E6AEB8816E83}"/>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895DBF16-93AF-4CB8-A06C-EA10467C7F32}"/>
              </a:ext>
            </a:extLst>
          </p:cNvPr>
          <p:cNvSpPr>
            <a:spLocks noGrp="1"/>
          </p:cNvSpPr>
          <p:nvPr>
            <p:ph type="sldNum" sz="quarter" idx="12"/>
          </p:nvPr>
        </p:nvSpPr>
        <p:spPr/>
        <p:txBody>
          <a:bodyPr/>
          <a:lstStyle/>
          <a:p>
            <a:fld id="{04900635-3D3A-4E90-81EE-3FA921F58242}" type="slidenum">
              <a:rPr lang="en-US" smtClean="0"/>
              <a:t>‹#›</a:t>
            </a:fld>
            <a:endParaRPr lang="en-US"/>
          </a:p>
        </p:txBody>
      </p:sp>
    </p:spTree>
    <p:extLst>
      <p:ext uri="{BB962C8B-B14F-4D97-AF65-F5344CB8AC3E}">
        <p14:creationId xmlns:p14="http://schemas.microsoft.com/office/powerpoint/2010/main" val="982327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49E0FAAE-AD47-45EB-8260-0BBA1FF4DA88}"/>
              </a:ext>
            </a:extLst>
          </p:cNvPr>
          <p:cNvSpPr>
            <a:spLocks noGrp="1"/>
          </p:cNvSpPr>
          <p:nvPr>
            <p:ph type="title"/>
          </p:nvPr>
        </p:nvSpPr>
        <p:spPr/>
        <p:txBody>
          <a:bodyPr/>
          <a:lstStyle/>
          <a:p>
            <a:r>
              <a:rPr lang="ro-RO"/>
              <a:t>Faceți clic pentru a edita stilul de titlu coordonator</a:t>
            </a:r>
            <a:endParaRPr lang="en-US"/>
          </a:p>
        </p:txBody>
      </p:sp>
      <p:sp>
        <p:nvSpPr>
          <p:cNvPr id="3" name="Substituent conținut 2">
            <a:extLst>
              <a:ext uri="{FF2B5EF4-FFF2-40B4-BE49-F238E27FC236}">
                <a16:creationId xmlns:a16="http://schemas.microsoft.com/office/drawing/2014/main" id="{3CC338E3-EA9F-4013-9FEA-750455B4341D}"/>
              </a:ext>
            </a:extLst>
          </p:cNvPr>
          <p:cNvSpPr>
            <a:spLocks noGrp="1"/>
          </p:cNvSpPr>
          <p:nvPr>
            <p:ph sz="half" idx="1"/>
          </p:nvPr>
        </p:nvSpPr>
        <p:spPr>
          <a:xfrm>
            <a:off x="838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conținut 3">
            <a:extLst>
              <a:ext uri="{FF2B5EF4-FFF2-40B4-BE49-F238E27FC236}">
                <a16:creationId xmlns:a16="http://schemas.microsoft.com/office/drawing/2014/main" id="{78D92E8C-D0D4-49A9-B561-B89FABDA1BEE}"/>
              </a:ext>
            </a:extLst>
          </p:cNvPr>
          <p:cNvSpPr>
            <a:spLocks noGrp="1"/>
          </p:cNvSpPr>
          <p:nvPr>
            <p:ph sz="half" idx="2"/>
          </p:nvPr>
        </p:nvSpPr>
        <p:spPr>
          <a:xfrm>
            <a:off x="6172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Substituent dată 4">
            <a:extLst>
              <a:ext uri="{FF2B5EF4-FFF2-40B4-BE49-F238E27FC236}">
                <a16:creationId xmlns:a16="http://schemas.microsoft.com/office/drawing/2014/main" id="{8FA02C0B-5AA5-4F8E-BE87-88899A230C8C}"/>
              </a:ext>
            </a:extLst>
          </p:cNvPr>
          <p:cNvSpPr>
            <a:spLocks noGrp="1"/>
          </p:cNvSpPr>
          <p:nvPr>
            <p:ph type="dt" sz="half" idx="10"/>
          </p:nvPr>
        </p:nvSpPr>
        <p:spPr/>
        <p:txBody>
          <a:bodyPr/>
          <a:lstStyle/>
          <a:p>
            <a:fld id="{BFA31E4B-D18E-4A02-B281-D1C95C99EC55}" type="datetimeFigureOut">
              <a:rPr lang="en-US" smtClean="0"/>
              <a:t>9/27/2022</a:t>
            </a:fld>
            <a:endParaRPr lang="en-US"/>
          </a:p>
        </p:txBody>
      </p:sp>
      <p:sp>
        <p:nvSpPr>
          <p:cNvPr id="6" name="Substituent subsol 5">
            <a:extLst>
              <a:ext uri="{FF2B5EF4-FFF2-40B4-BE49-F238E27FC236}">
                <a16:creationId xmlns:a16="http://schemas.microsoft.com/office/drawing/2014/main" id="{B047F9CB-EA3C-4F32-98C4-80C6E91B709B}"/>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a16="http://schemas.microsoft.com/office/drawing/2014/main" id="{5C4BD308-1DAC-41E9-8E2F-2E8EDAAF27ED}"/>
              </a:ext>
            </a:extLst>
          </p:cNvPr>
          <p:cNvSpPr>
            <a:spLocks noGrp="1"/>
          </p:cNvSpPr>
          <p:nvPr>
            <p:ph type="sldNum" sz="quarter" idx="12"/>
          </p:nvPr>
        </p:nvSpPr>
        <p:spPr/>
        <p:txBody>
          <a:bodyPr/>
          <a:lstStyle/>
          <a:p>
            <a:fld id="{04900635-3D3A-4E90-81EE-3FA921F58242}" type="slidenum">
              <a:rPr lang="en-US" smtClean="0"/>
              <a:t>‹#›</a:t>
            </a:fld>
            <a:endParaRPr lang="en-US"/>
          </a:p>
        </p:txBody>
      </p:sp>
    </p:spTree>
    <p:extLst>
      <p:ext uri="{BB962C8B-B14F-4D97-AF65-F5344CB8AC3E}">
        <p14:creationId xmlns:p14="http://schemas.microsoft.com/office/powerpoint/2010/main" val="150752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F4A45F1-7FBC-4EF7-A153-3F8FEC606F8F}"/>
              </a:ext>
            </a:extLst>
          </p:cNvPr>
          <p:cNvSpPr>
            <a:spLocks noGrp="1"/>
          </p:cNvSpPr>
          <p:nvPr>
            <p:ph type="title"/>
          </p:nvPr>
        </p:nvSpPr>
        <p:spPr>
          <a:xfrm>
            <a:off x="839788" y="365125"/>
            <a:ext cx="10515600" cy="1325563"/>
          </a:xfrm>
        </p:spPr>
        <p:txBody>
          <a:bodyPr/>
          <a:lstStyle/>
          <a:p>
            <a:r>
              <a:rPr lang="ro-RO"/>
              <a:t>Faceți clic pentru a edita stilul de titlu coordonator</a:t>
            </a:r>
            <a:endParaRPr lang="en-US"/>
          </a:p>
        </p:txBody>
      </p:sp>
      <p:sp>
        <p:nvSpPr>
          <p:cNvPr id="3" name="Substituent text 2">
            <a:extLst>
              <a:ext uri="{FF2B5EF4-FFF2-40B4-BE49-F238E27FC236}">
                <a16:creationId xmlns:a16="http://schemas.microsoft.com/office/drawing/2014/main" id="{B504A08D-D23D-475F-A9B7-D574A757CD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Substituent conținut 3">
            <a:extLst>
              <a:ext uri="{FF2B5EF4-FFF2-40B4-BE49-F238E27FC236}">
                <a16:creationId xmlns:a16="http://schemas.microsoft.com/office/drawing/2014/main" id="{4BB4141A-6587-4649-8CAE-FCBA7E2D9AE9}"/>
              </a:ext>
            </a:extLst>
          </p:cNvPr>
          <p:cNvSpPr>
            <a:spLocks noGrp="1"/>
          </p:cNvSpPr>
          <p:nvPr>
            <p:ph sz="half" idx="2"/>
          </p:nvPr>
        </p:nvSpPr>
        <p:spPr>
          <a:xfrm>
            <a:off x="839788" y="2505075"/>
            <a:ext cx="5157787"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Substituent text 4">
            <a:extLst>
              <a:ext uri="{FF2B5EF4-FFF2-40B4-BE49-F238E27FC236}">
                <a16:creationId xmlns:a16="http://schemas.microsoft.com/office/drawing/2014/main" id="{7D6CBC8B-A80F-4F6F-8120-D174C0C19C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Substituent conținut 5">
            <a:extLst>
              <a:ext uri="{FF2B5EF4-FFF2-40B4-BE49-F238E27FC236}">
                <a16:creationId xmlns:a16="http://schemas.microsoft.com/office/drawing/2014/main" id="{A0E0A338-EF30-4B6C-B6D7-DD2261475950}"/>
              </a:ext>
            </a:extLst>
          </p:cNvPr>
          <p:cNvSpPr>
            <a:spLocks noGrp="1"/>
          </p:cNvSpPr>
          <p:nvPr>
            <p:ph sz="quarter" idx="4"/>
          </p:nvPr>
        </p:nvSpPr>
        <p:spPr>
          <a:xfrm>
            <a:off x="6172200" y="2505075"/>
            <a:ext cx="5183188"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7" name="Substituent dată 6">
            <a:extLst>
              <a:ext uri="{FF2B5EF4-FFF2-40B4-BE49-F238E27FC236}">
                <a16:creationId xmlns:a16="http://schemas.microsoft.com/office/drawing/2014/main" id="{23D5BC72-6FFF-48F3-9A94-526412F8770A}"/>
              </a:ext>
            </a:extLst>
          </p:cNvPr>
          <p:cNvSpPr>
            <a:spLocks noGrp="1"/>
          </p:cNvSpPr>
          <p:nvPr>
            <p:ph type="dt" sz="half" idx="10"/>
          </p:nvPr>
        </p:nvSpPr>
        <p:spPr/>
        <p:txBody>
          <a:bodyPr/>
          <a:lstStyle/>
          <a:p>
            <a:fld id="{BFA31E4B-D18E-4A02-B281-D1C95C99EC55}" type="datetimeFigureOut">
              <a:rPr lang="en-US" smtClean="0"/>
              <a:t>9/27/2022</a:t>
            </a:fld>
            <a:endParaRPr lang="en-US"/>
          </a:p>
        </p:txBody>
      </p:sp>
      <p:sp>
        <p:nvSpPr>
          <p:cNvPr id="8" name="Substituent subsol 7">
            <a:extLst>
              <a:ext uri="{FF2B5EF4-FFF2-40B4-BE49-F238E27FC236}">
                <a16:creationId xmlns:a16="http://schemas.microsoft.com/office/drawing/2014/main" id="{4F104FD1-0CDC-4DD7-BEE1-9BC758895494}"/>
              </a:ext>
            </a:extLst>
          </p:cNvPr>
          <p:cNvSpPr>
            <a:spLocks noGrp="1"/>
          </p:cNvSpPr>
          <p:nvPr>
            <p:ph type="ftr" sz="quarter" idx="11"/>
          </p:nvPr>
        </p:nvSpPr>
        <p:spPr/>
        <p:txBody>
          <a:bodyPr/>
          <a:lstStyle/>
          <a:p>
            <a:endParaRPr lang="en-US"/>
          </a:p>
        </p:txBody>
      </p:sp>
      <p:sp>
        <p:nvSpPr>
          <p:cNvPr id="9" name="Substituent număr diapozitiv 8">
            <a:extLst>
              <a:ext uri="{FF2B5EF4-FFF2-40B4-BE49-F238E27FC236}">
                <a16:creationId xmlns:a16="http://schemas.microsoft.com/office/drawing/2014/main" id="{404B7D2A-A43D-433C-B098-B07B1E633EE1}"/>
              </a:ext>
            </a:extLst>
          </p:cNvPr>
          <p:cNvSpPr>
            <a:spLocks noGrp="1"/>
          </p:cNvSpPr>
          <p:nvPr>
            <p:ph type="sldNum" sz="quarter" idx="12"/>
          </p:nvPr>
        </p:nvSpPr>
        <p:spPr/>
        <p:txBody>
          <a:bodyPr/>
          <a:lstStyle/>
          <a:p>
            <a:fld id="{04900635-3D3A-4E90-81EE-3FA921F58242}" type="slidenum">
              <a:rPr lang="en-US" smtClean="0"/>
              <a:t>‹#›</a:t>
            </a:fld>
            <a:endParaRPr lang="en-US"/>
          </a:p>
        </p:txBody>
      </p:sp>
    </p:spTree>
    <p:extLst>
      <p:ext uri="{BB962C8B-B14F-4D97-AF65-F5344CB8AC3E}">
        <p14:creationId xmlns:p14="http://schemas.microsoft.com/office/powerpoint/2010/main" val="291685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6DBAE37-1DE0-466F-986E-6B1D1139261B}"/>
              </a:ext>
            </a:extLst>
          </p:cNvPr>
          <p:cNvSpPr>
            <a:spLocks noGrp="1"/>
          </p:cNvSpPr>
          <p:nvPr>
            <p:ph type="title"/>
          </p:nvPr>
        </p:nvSpPr>
        <p:spPr/>
        <p:txBody>
          <a:bodyPr/>
          <a:lstStyle/>
          <a:p>
            <a:r>
              <a:rPr lang="ro-RO"/>
              <a:t>Faceți clic pentru a edita stilul de titlu coordonator</a:t>
            </a:r>
            <a:endParaRPr lang="en-US"/>
          </a:p>
        </p:txBody>
      </p:sp>
      <p:sp>
        <p:nvSpPr>
          <p:cNvPr id="3" name="Substituent dată 2">
            <a:extLst>
              <a:ext uri="{FF2B5EF4-FFF2-40B4-BE49-F238E27FC236}">
                <a16:creationId xmlns:a16="http://schemas.microsoft.com/office/drawing/2014/main" id="{C6B3EA3C-CECF-41FD-B548-2880344DE603}"/>
              </a:ext>
            </a:extLst>
          </p:cNvPr>
          <p:cNvSpPr>
            <a:spLocks noGrp="1"/>
          </p:cNvSpPr>
          <p:nvPr>
            <p:ph type="dt" sz="half" idx="10"/>
          </p:nvPr>
        </p:nvSpPr>
        <p:spPr/>
        <p:txBody>
          <a:bodyPr/>
          <a:lstStyle/>
          <a:p>
            <a:fld id="{BFA31E4B-D18E-4A02-B281-D1C95C99EC55}" type="datetimeFigureOut">
              <a:rPr lang="en-US" smtClean="0"/>
              <a:t>9/27/2022</a:t>
            </a:fld>
            <a:endParaRPr lang="en-US"/>
          </a:p>
        </p:txBody>
      </p:sp>
      <p:sp>
        <p:nvSpPr>
          <p:cNvPr id="4" name="Substituent subsol 3">
            <a:extLst>
              <a:ext uri="{FF2B5EF4-FFF2-40B4-BE49-F238E27FC236}">
                <a16:creationId xmlns:a16="http://schemas.microsoft.com/office/drawing/2014/main" id="{36FD38A5-D1A5-457D-B148-EE11A2680CA0}"/>
              </a:ext>
            </a:extLst>
          </p:cNvPr>
          <p:cNvSpPr>
            <a:spLocks noGrp="1"/>
          </p:cNvSpPr>
          <p:nvPr>
            <p:ph type="ftr" sz="quarter" idx="11"/>
          </p:nvPr>
        </p:nvSpPr>
        <p:spPr/>
        <p:txBody>
          <a:bodyPr/>
          <a:lstStyle/>
          <a:p>
            <a:endParaRPr lang="en-US"/>
          </a:p>
        </p:txBody>
      </p:sp>
      <p:sp>
        <p:nvSpPr>
          <p:cNvPr id="5" name="Substituent număr diapozitiv 4">
            <a:extLst>
              <a:ext uri="{FF2B5EF4-FFF2-40B4-BE49-F238E27FC236}">
                <a16:creationId xmlns:a16="http://schemas.microsoft.com/office/drawing/2014/main" id="{139D9B03-747F-4435-BD3B-5D8C9AEB4D53}"/>
              </a:ext>
            </a:extLst>
          </p:cNvPr>
          <p:cNvSpPr>
            <a:spLocks noGrp="1"/>
          </p:cNvSpPr>
          <p:nvPr>
            <p:ph type="sldNum" sz="quarter" idx="12"/>
          </p:nvPr>
        </p:nvSpPr>
        <p:spPr/>
        <p:txBody>
          <a:bodyPr/>
          <a:lstStyle/>
          <a:p>
            <a:fld id="{04900635-3D3A-4E90-81EE-3FA921F58242}" type="slidenum">
              <a:rPr lang="en-US" smtClean="0"/>
              <a:t>‹#›</a:t>
            </a:fld>
            <a:endParaRPr lang="en-US"/>
          </a:p>
        </p:txBody>
      </p:sp>
    </p:spTree>
    <p:extLst>
      <p:ext uri="{BB962C8B-B14F-4D97-AF65-F5344CB8AC3E}">
        <p14:creationId xmlns:p14="http://schemas.microsoft.com/office/powerpoint/2010/main" val="751257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id="{27E04778-2264-4F15-8716-F8D695693EB7}"/>
              </a:ext>
            </a:extLst>
          </p:cNvPr>
          <p:cNvSpPr>
            <a:spLocks noGrp="1"/>
          </p:cNvSpPr>
          <p:nvPr>
            <p:ph type="dt" sz="half" idx="10"/>
          </p:nvPr>
        </p:nvSpPr>
        <p:spPr/>
        <p:txBody>
          <a:bodyPr/>
          <a:lstStyle/>
          <a:p>
            <a:fld id="{BFA31E4B-D18E-4A02-B281-D1C95C99EC55}" type="datetimeFigureOut">
              <a:rPr lang="en-US" smtClean="0"/>
              <a:t>9/27/2022</a:t>
            </a:fld>
            <a:endParaRPr lang="en-US"/>
          </a:p>
        </p:txBody>
      </p:sp>
      <p:sp>
        <p:nvSpPr>
          <p:cNvPr id="3" name="Substituent subsol 2">
            <a:extLst>
              <a:ext uri="{FF2B5EF4-FFF2-40B4-BE49-F238E27FC236}">
                <a16:creationId xmlns:a16="http://schemas.microsoft.com/office/drawing/2014/main" id="{CF4745AE-0629-46F1-B962-D10B2E5B00EE}"/>
              </a:ext>
            </a:extLst>
          </p:cNvPr>
          <p:cNvSpPr>
            <a:spLocks noGrp="1"/>
          </p:cNvSpPr>
          <p:nvPr>
            <p:ph type="ftr" sz="quarter" idx="11"/>
          </p:nvPr>
        </p:nvSpPr>
        <p:spPr/>
        <p:txBody>
          <a:bodyPr/>
          <a:lstStyle/>
          <a:p>
            <a:endParaRPr lang="en-US"/>
          </a:p>
        </p:txBody>
      </p:sp>
      <p:sp>
        <p:nvSpPr>
          <p:cNvPr id="4" name="Substituent număr diapozitiv 3">
            <a:extLst>
              <a:ext uri="{FF2B5EF4-FFF2-40B4-BE49-F238E27FC236}">
                <a16:creationId xmlns:a16="http://schemas.microsoft.com/office/drawing/2014/main" id="{DD0C95C4-6D0A-4E2B-8274-6E52EB09DA46}"/>
              </a:ext>
            </a:extLst>
          </p:cNvPr>
          <p:cNvSpPr>
            <a:spLocks noGrp="1"/>
          </p:cNvSpPr>
          <p:nvPr>
            <p:ph type="sldNum" sz="quarter" idx="12"/>
          </p:nvPr>
        </p:nvSpPr>
        <p:spPr/>
        <p:txBody>
          <a:bodyPr/>
          <a:lstStyle/>
          <a:p>
            <a:fld id="{04900635-3D3A-4E90-81EE-3FA921F58242}" type="slidenum">
              <a:rPr lang="en-US" smtClean="0"/>
              <a:t>‹#›</a:t>
            </a:fld>
            <a:endParaRPr lang="en-US"/>
          </a:p>
        </p:txBody>
      </p:sp>
    </p:spTree>
    <p:extLst>
      <p:ext uri="{BB962C8B-B14F-4D97-AF65-F5344CB8AC3E}">
        <p14:creationId xmlns:p14="http://schemas.microsoft.com/office/powerpoint/2010/main" val="3522941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7F8DF93F-C5FA-44CA-A64B-BE01DCEB9DAB}"/>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endParaRPr lang="en-US"/>
          </a:p>
        </p:txBody>
      </p:sp>
      <p:sp>
        <p:nvSpPr>
          <p:cNvPr id="3" name="Substituent conținut 2">
            <a:extLst>
              <a:ext uri="{FF2B5EF4-FFF2-40B4-BE49-F238E27FC236}">
                <a16:creationId xmlns:a16="http://schemas.microsoft.com/office/drawing/2014/main" id="{F7135772-430F-4A1E-B3E7-8EE382A4F1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text 3">
            <a:extLst>
              <a:ext uri="{FF2B5EF4-FFF2-40B4-BE49-F238E27FC236}">
                <a16:creationId xmlns:a16="http://schemas.microsoft.com/office/drawing/2014/main" id="{E01D28F8-9E40-473D-8A89-9688A2C92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E38C48F8-7C3D-4E7C-82BA-45FEF863B51C}"/>
              </a:ext>
            </a:extLst>
          </p:cNvPr>
          <p:cNvSpPr>
            <a:spLocks noGrp="1"/>
          </p:cNvSpPr>
          <p:nvPr>
            <p:ph type="dt" sz="half" idx="10"/>
          </p:nvPr>
        </p:nvSpPr>
        <p:spPr/>
        <p:txBody>
          <a:bodyPr/>
          <a:lstStyle/>
          <a:p>
            <a:fld id="{BFA31E4B-D18E-4A02-B281-D1C95C99EC55}" type="datetimeFigureOut">
              <a:rPr lang="en-US" smtClean="0"/>
              <a:t>9/27/2022</a:t>
            </a:fld>
            <a:endParaRPr lang="en-US"/>
          </a:p>
        </p:txBody>
      </p:sp>
      <p:sp>
        <p:nvSpPr>
          <p:cNvPr id="6" name="Substituent subsol 5">
            <a:extLst>
              <a:ext uri="{FF2B5EF4-FFF2-40B4-BE49-F238E27FC236}">
                <a16:creationId xmlns:a16="http://schemas.microsoft.com/office/drawing/2014/main" id="{B092544A-E2E4-4748-B2D5-F4C737112352}"/>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a16="http://schemas.microsoft.com/office/drawing/2014/main" id="{0C8C1873-DC3B-4518-825C-8396DB54A32D}"/>
              </a:ext>
            </a:extLst>
          </p:cNvPr>
          <p:cNvSpPr>
            <a:spLocks noGrp="1"/>
          </p:cNvSpPr>
          <p:nvPr>
            <p:ph type="sldNum" sz="quarter" idx="12"/>
          </p:nvPr>
        </p:nvSpPr>
        <p:spPr/>
        <p:txBody>
          <a:bodyPr/>
          <a:lstStyle/>
          <a:p>
            <a:fld id="{04900635-3D3A-4E90-81EE-3FA921F58242}" type="slidenum">
              <a:rPr lang="en-US" smtClean="0"/>
              <a:t>‹#›</a:t>
            </a:fld>
            <a:endParaRPr lang="en-US"/>
          </a:p>
        </p:txBody>
      </p:sp>
    </p:spTree>
    <p:extLst>
      <p:ext uri="{BB962C8B-B14F-4D97-AF65-F5344CB8AC3E}">
        <p14:creationId xmlns:p14="http://schemas.microsoft.com/office/powerpoint/2010/main" val="2354069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98F710E2-338F-4113-9D3C-2E970582EFA0}"/>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endParaRPr lang="en-US"/>
          </a:p>
        </p:txBody>
      </p:sp>
      <p:sp>
        <p:nvSpPr>
          <p:cNvPr id="3" name="Substituent imagine 2">
            <a:extLst>
              <a:ext uri="{FF2B5EF4-FFF2-40B4-BE49-F238E27FC236}">
                <a16:creationId xmlns:a16="http://schemas.microsoft.com/office/drawing/2014/main" id="{BB760F9B-0144-46D8-98B6-123D7B0B3E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ubstituent text 3">
            <a:extLst>
              <a:ext uri="{FF2B5EF4-FFF2-40B4-BE49-F238E27FC236}">
                <a16:creationId xmlns:a16="http://schemas.microsoft.com/office/drawing/2014/main" id="{4B1D45E7-65A4-4636-A89F-CEA916DABB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2FF4E0BE-45E5-4DAB-AA21-D90588C97763}"/>
              </a:ext>
            </a:extLst>
          </p:cNvPr>
          <p:cNvSpPr>
            <a:spLocks noGrp="1"/>
          </p:cNvSpPr>
          <p:nvPr>
            <p:ph type="dt" sz="half" idx="10"/>
          </p:nvPr>
        </p:nvSpPr>
        <p:spPr/>
        <p:txBody>
          <a:bodyPr/>
          <a:lstStyle/>
          <a:p>
            <a:fld id="{BFA31E4B-D18E-4A02-B281-D1C95C99EC55}" type="datetimeFigureOut">
              <a:rPr lang="en-US" smtClean="0"/>
              <a:t>9/27/2022</a:t>
            </a:fld>
            <a:endParaRPr lang="en-US"/>
          </a:p>
        </p:txBody>
      </p:sp>
      <p:sp>
        <p:nvSpPr>
          <p:cNvPr id="6" name="Substituent subsol 5">
            <a:extLst>
              <a:ext uri="{FF2B5EF4-FFF2-40B4-BE49-F238E27FC236}">
                <a16:creationId xmlns:a16="http://schemas.microsoft.com/office/drawing/2014/main" id="{C495152A-0526-4420-B06D-2621B893DBCE}"/>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a16="http://schemas.microsoft.com/office/drawing/2014/main" id="{996DC633-A66D-4FAC-B211-D78893D2382C}"/>
              </a:ext>
            </a:extLst>
          </p:cNvPr>
          <p:cNvSpPr>
            <a:spLocks noGrp="1"/>
          </p:cNvSpPr>
          <p:nvPr>
            <p:ph type="sldNum" sz="quarter" idx="12"/>
          </p:nvPr>
        </p:nvSpPr>
        <p:spPr/>
        <p:txBody>
          <a:bodyPr/>
          <a:lstStyle/>
          <a:p>
            <a:fld id="{04900635-3D3A-4E90-81EE-3FA921F58242}" type="slidenum">
              <a:rPr lang="en-US" smtClean="0"/>
              <a:t>‹#›</a:t>
            </a:fld>
            <a:endParaRPr lang="en-US"/>
          </a:p>
        </p:txBody>
      </p:sp>
    </p:spTree>
    <p:extLst>
      <p:ext uri="{BB962C8B-B14F-4D97-AF65-F5344CB8AC3E}">
        <p14:creationId xmlns:p14="http://schemas.microsoft.com/office/powerpoint/2010/main" val="619158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id="{FB7F7866-CC4A-4644-B21F-2FB8A53A34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Faceți clic pentru a edita stilul de titlu coordonator</a:t>
            </a:r>
            <a:endParaRPr lang="en-US"/>
          </a:p>
        </p:txBody>
      </p:sp>
      <p:sp>
        <p:nvSpPr>
          <p:cNvPr id="3" name="Substituent text 2">
            <a:extLst>
              <a:ext uri="{FF2B5EF4-FFF2-40B4-BE49-F238E27FC236}">
                <a16:creationId xmlns:a16="http://schemas.microsoft.com/office/drawing/2014/main" id="{F6C52B6C-1664-47AB-A6A4-8A967BA68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D79D3AAC-22B0-4AD9-98E9-DFEF28E9A4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31E4B-D18E-4A02-B281-D1C95C99EC55}" type="datetimeFigureOut">
              <a:rPr lang="en-US" smtClean="0"/>
              <a:t>9/27/2022</a:t>
            </a:fld>
            <a:endParaRPr lang="en-US"/>
          </a:p>
        </p:txBody>
      </p:sp>
      <p:sp>
        <p:nvSpPr>
          <p:cNvPr id="5" name="Substituent subsol 4">
            <a:extLst>
              <a:ext uri="{FF2B5EF4-FFF2-40B4-BE49-F238E27FC236}">
                <a16:creationId xmlns:a16="http://schemas.microsoft.com/office/drawing/2014/main" id="{16EFB169-C0EA-42E1-A749-21D3836FCE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ubstituent număr diapozitiv 5">
            <a:extLst>
              <a:ext uri="{FF2B5EF4-FFF2-40B4-BE49-F238E27FC236}">
                <a16:creationId xmlns:a16="http://schemas.microsoft.com/office/drawing/2014/main" id="{B062CD20-F501-420F-9C52-D786FF8182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00635-3D3A-4E90-81EE-3FA921F58242}" type="slidenum">
              <a:rPr lang="en-US" smtClean="0"/>
              <a:t>‹#›</a:t>
            </a:fld>
            <a:endParaRPr lang="en-US"/>
          </a:p>
        </p:txBody>
      </p:sp>
    </p:spTree>
    <p:extLst>
      <p:ext uri="{BB962C8B-B14F-4D97-AF65-F5344CB8AC3E}">
        <p14:creationId xmlns:p14="http://schemas.microsoft.com/office/powerpoint/2010/main" val="3296187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hbr.org/2019/06/research-women-score-higher-than-men-in-most-leadership-skill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toolbox.humandeluxe.com/heidi-vs-howard#:~:text=The%20students%20rated%20Howard%20and,her%20to%20be%20too%20aggressive" TargetMode="External"/><Relationship Id="rId7" Type="http://schemas.openxmlformats.org/officeDocument/2006/relationships/diagramQuickStyle" Target="../diagrams/quickStyle2.xml"/><Relationship Id="rId2" Type="http://schemas.openxmlformats.org/officeDocument/2006/relationships/hyperlink" Target="https://www.youtube.com/watch?v=3XG4MZFcYnE" TargetMode="Externa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6.jpe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orbes.com/sites/forbescoachescouncil/2021/01/26/female-leadership-overcoming-stereotypes-about-choosing-the-best-leader/?sh=2d4ca65a1ccb" TargetMode="External"/><Relationship Id="rId2" Type="http://schemas.openxmlformats.org/officeDocument/2006/relationships/hyperlink" Target="https://hbr.org/2013/08/why-do-so-many-incompetent-men"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u 1">
            <a:extLst>
              <a:ext uri="{FF2B5EF4-FFF2-40B4-BE49-F238E27FC236}">
                <a16:creationId xmlns:a16="http://schemas.microsoft.com/office/drawing/2014/main" id="{827A0124-E68C-4417-9565-6BF9517B8F92}"/>
              </a:ext>
            </a:extLst>
          </p:cNvPr>
          <p:cNvSpPr>
            <a:spLocks noGrp="1"/>
          </p:cNvSpPr>
          <p:nvPr>
            <p:ph type="ctrTitle"/>
          </p:nvPr>
        </p:nvSpPr>
        <p:spPr>
          <a:xfrm>
            <a:off x="2557192" y="1292811"/>
            <a:ext cx="7074568" cy="2898975"/>
          </a:xfrm>
        </p:spPr>
        <p:txBody>
          <a:bodyPr>
            <a:normAutofit fontScale="90000"/>
          </a:bodyPr>
          <a:lstStyle/>
          <a:p>
            <a:r>
              <a:rPr lang="ro-RO" sz="6600" dirty="0" err="1">
                <a:solidFill>
                  <a:srgbClr val="FFFFFF"/>
                </a:solidFill>
              </a:rPr>
              <a:t>Women</a:t>
            </a:r>
            <a:r>
              <a:rPr lang="ro-RO" sz="6600" dirty="0">
                <a:solidFill>
                  <a:srgbClr val="FFFFFF"/>
                </a:solidFill>
              </a:rPr>
              <a:t> in leadership, leadership </a:t>
            </a:r>
            <a:r>
              <a:rPr lang="ro-RO" sz="6600" dirty="0" err="1">
                <a:solidFill>
                  <a:srgbClr val="FFFFFF"/>
                </a:solidFill>
              </a:rPr>
              <a:t>styles</a:t>
            </a:r>
            <a:r>
              <a:rPr lang="ro-RO" sz="6600" dirty="0">
                <a:solidFill>
                  <a:srgbClr val="FFFFFF"/>
                </a:solidFill>
              </a:rPr>
              <a:t> </a:t>
            </a:r>
            <a:r>
              <a:rPr lang="ro-RO" sz="6600" dirty="0" err="1">
                <a:solidFill>
                  <a:srgbClr val="FFFFFF"/>
                </a:solidFill>
              </a:rPr>
              <a:t>and</a:t>
            </a:r>
            <a:r>
              <a:rPr lang="ro-RO" sz="6600" dirty="0">
                <a:solidFill>
                  <a:srgbClr val="FFFFFF"/>
                </a:solidFill>
              </a:rPr>
              <a:t> </a:t>
            </a:r>
            <a:r>
              <a:rPr lang="ro-RO" sz="6600" dirty="0" err="1">
                <a:solidFill>
                  <a:srgbClr val="FFFFFF"/>
                </a:solidFill>
              </a:rPr>
              <a:t>managing</a:t>
            </a:r>
            <a:r>
              <a:rPr lang="ro-RO" sz="6600" dirty="0">
                <a:solidFill>
                  <a:srgbClr val="FFFFFF"/>
                </a:solidFill>
              </a:rPr>
              <a:t> diverse </a:t>
            </a:r>
            <a:r>
              <a:rPr lang="ro-RO" sz="6600" dirty="0" err="1">
                <a:solidFill>
                  <a:srgbClr val="FFFFFF"/>
                </a:solidFill>
              </a:rPr>
              <a:t>teams</a:t>
            </a:r>
            <a:r>
              <a:rPr lang="ro-RO" sz="6600" dirty="0">
                <a:solidFill>
                  <a:srgbClr val="FFFFFF"/>
                </a:solidFill>
              </a:rPr>
              <a:t> of </a:t>
            </a:r>
            <a:r>
              <a:rPr lang="ro-RO" sz="6600" dirty="0" err="1">
                <a:solidFill>
                  <a:srgbClr val="FFFFFF"/>
                </a:solidFill>
              </a:rPr>
              <a:t>people</a:t>
            </a:r>
            <a:endParaRPr lang="en-US" sz="6600" dirty="0">
              <a:solidFill>
                <a:srgbClr val="FFFFFF"/>
              </a:solidFill>
            </a:endParaRPr>
          </a:p>
        </p:txBody>
      </p:sp>
      <p:sp>
        <p:nvSpPr>
          <p:cNvPr id="1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656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u 1">
            <a:extLst>
              <a:ext uri="{FF2B5EF4-FFF2-40B4-BE49-F238E27FC236}">
                <a16:creationId xmlns:a16="http://schemas.microsoft.com/office/drawing/2014/main" id="{0413C128-A622-45E2-B0A5-E49E9EBC8E74}"/>
              </a:ext>
            </a:extLst>
          </p:cNvPr>
          <p:cNvSpPr>
            <a:spLocks noGrp="1"/>
          </p:cNvSpPr>
          <p:nvPr>
            <p:ph type="title"/>
          </p:nvPr>
        </p:nvSpPr>
        <p:spPr>
          <a:xfrm>
            <a:off x="8153400" y="818457"/>
            <a:ext cx="3322317" cy="2975876"/>
          </a:xfrm>
        </p:spPr>
        <p:txBody>
          <a:bodyPr vert="horz" lIns="91440" tIns="45720" rIns="91440" bIns="45720" rtlCol="0" anchor="b">
            <a:normAutofit fontScale="90000"/>
          </a:bodyPr>
          <a:lstStyle/>
          <a:p>
            <a:br>
              <a:rPr lang="en-US" sz="2100" kern="1200" dirty="0">
                <a:solidFill>
                  <a:schemeClr val="tx1"/>
                </a:solidFill>
                <a:latin typeface="+mj-lt"/>
                <a:ea typeface="+mj-ea"/>
                <a:cs typeface="+mj-cs"/>
              </a:rPr>
            </a:br>
            <a:br>
              <a:rPr lang="en-US" sz="2100" kern="1200" dirty="0">
                <a:solidFill>
                  <a:schemeClr val="tx1"/>
                </a:solidFill>
                <a:latin typeface="+mj-lt"/>
                <a:ea typeface="+mj-ea"/>
                <a:cs typeface="+mj-cs"/>
              </a:rPr>
            </a:br>
            <a:br>
              <a:rPr lang="en-US" sz="2100" kern="1200" dirty="0">
                <a:solidFill>
                  <a:schemeClr val="tx1"/>
                </a:solidFill>
                <a:latin typeface="+mj-lt"/>
                <a:ea typeface="+mj-ea"/>
                <a:cs typeface="+mj-cs"/>
              </a:rPr>
            </a:br>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2019</a:t>
            </a:r>
            <a:r>
              <a:rPr lang="ro-RO" sz="2100" kern="1200" dirty="0">
                <a:solidFill>
                  <a:schemeClr val="tx1"/>
                </a:solidFill>
                <a:latin typeface="+mj-lt"/>
                <a:ea typeface="+mj-ea"/>
                <a:cs typeface="+mj-cs"/>
              </a:rPr>
              <a:t> </a:t>
            </a:r>
            <a:r>
              <a:rPr lang="ro-RO" sz="2100" kern="1200" dirty="0" err="1">
                <a:solidFill>
                  <a:schemeClr val="tx1"/>
                </a:solidFill>
                <a:latin typeface="+mj-lt"/>
                <a:ea typeface="+mj-ea"/>
                <a:cs typeface="+mj-cs"/>
              </a:rPr>
              <a:t>study</a:t>
            </a:r>
            <a:r>
              <a:rPr lang="en-US" sz="2100" kern="1200" dirty="0">
                <a:solidFill>
                  <a:schemeClr val="tx1"/>
                </a:solidFill>
                <a:latin typeface="+mj-lt"/>
                <a:ea typeface="+mj-ea"/>
                <a:cs typeface="+mj-cs"/>
              </a:rPr>
              <a:t>: </a:t>
            </a:r>
            <a:r>
              <a:rPr lang="ro-RO" sz="2100" kern="1200" dirty="0">
                <a:solidFill>
                  <a:schemeClr val="tx1"/>
                </a:solidFill>
                <a:latin typeface="+mj-lt"/>
                <a:ea typeface="+mj-ea"/>
                <a:cs typeface="+mj-cs"/>
              </a:rPr>
              <a:t>in </a:t>
            </a:r>
            <a:r>
              <a:rPr lang="ro-RO" sz="2100" kern="1200" dirty="0" err="1">
                <a:solidFill>
                  <a:schemeClr val="tx1"/>
                </a:solidFill>
                <a:latin typeface="+mj-lt"/>
                <a:ea typeface="+mj-ea"/>
                <a:cs typeface="+mj-cs"/>
              </a:rPr>
              <a:t>the</a:t>
            </a:r>
            <a:r>
              <a:rPr lang="ro-RO" sz="2100" kern="1200" dirty="0">
                <a:solidFill>
                  <a:schemeClr val="tx1"/>
                </a:solidFill>
                <a:latin typeface="+mj-lt"/>
                <a:ea typeface="+mj-ea"/>
                <a:cs typeface="+mj-cs"/>
              </a:rPr>
              <a:t> </a:t>
            </a:r>
            <a:r>
              <a:rPr lang="en-US" sz="2100" kern="1200" dirty="0">
                <a:solidFill>
                  <a:schemeClr val="tx1"/>
                </a:solidFill>
                <a:latin typeface="+mj-lt"/>
                <a:ea typeface="+mj-ea"/>
                <a:cs typeface="+mj-cs"/>
              </a:rPr>
              <a:t>360°</a:t>
            </a:r>
            <a:r>
              <a:rPr lang="ro-RO" sz="2100" kern="1200" dirty="0">
                <a:solidFill>
                  <a:schemeClr val="tx1"/>
                </a:solidFill>
                <a:latin typeface="+mj-lt"/>
                <a:ea typeface="+mj-ea"/>
                <a:cs typeface="+mj-cs"/>
              </a:rPr>
              <a:t> </a:t>
            </a:r>
            <a:r>
              <a:rPr lang="ro-RO" sz="2100" kern="1200" dirty="0" err="1">
                <a:solidFill>
                  <a:schemeClr val="tx1"/>
                </a:solidFill>
                <a:latin typeface="+mj-lt"/>
                <a:ea typeface="+mj-ea"/>
                <a:cs typeface="+mj-cs"/>
              </a:rPr>
              <a:t>evaluation</a:t>
            </a:r>
            <a:r>
              <a:rPr lang="en-US" sz="2100" kern="1200" dirty="0">
                <a:solidFill>
                  <a:schemeClr val="tx1"/>
                </a:solidFill>
                <a:latin typeface="+mj-lt"/>
                <a:ea typeface="+mj-ea"/>
                <a:cs typeface="+mj-cs"/>
              </a:rPr>
              <a:t>, </a:t>
            </a:r>
            <a:r>
              <a:rPr lang="ro-RO" sz="2100" kern="1200" dirty="0" err="1">
                <a:solidFill>
                  <a:schemeClr val="tx1"/>
                </a:solidFill>
                <a:latin typeface="+mj-lt"/>
                <a:ea typeface="+mj-ea"/>
                <a:cs typeface="+mj-cs"/>
              </a:rPr>
              <a:t>women</a:t>
            </a:r>
            <a:r>
              <a:rPr lang="ro-RO" sz="2100" kern="1200" dirty="0">
                <a:solidFill>
                  <a:schemeClr val="tx1"/>
                </a:solidFill>
                <a:latin typeface="+mj-lt"/>
                <a:ea typeface="+mj-ea"/>
                <a:cs typeface="+mj-cs"/>
              </a:rPr>
              <a:t> are </a:t>
            </a:r>
            <a:r>
              <a:rPr lang="ro-RO" sz="2100" kern="1200" dirty="0" err="1">
                <a:solidFill>
                  <a:schemeClr val="tx1"/>
                </a:solidFill>
                <a:latin typeface="+mj-lt"/>
                <a:ea typeface="+mj-ea"/>
                <a:cs typeface="+mj-cs"/>
              </a:rPr>
              <a:t>better</a:t>
            </a:r>
            <a:r>
              <a:rPr lang="ro-RO" sz="2100" kern="1200" dirty="0">
                <a:solidFill>
                  <a:schemeClr val="tx1"/>
                </a:solidFill>
                <a:latin typeface="+mj-lt"/>
                <a:ea typeface="+mj-ea"/>
                <a:cs typeface="+mj-cs"/>
              </a:rPr>
              <a:t> </a:t>
            </a:r>
            <a:r>
              <a:rPr lang="ro-RO" sz="2100" kern="1200" dirty="0" err="1">
                <a:solidFill>
                  <a:schemeClr val="tx1"/>
                </a:solidFill>
                <a:latin typeface="+mj-lt"/>
                <a:ea typeface="+mj-ea"/>
                <a:cs typeface="+mj-cs"/>
              </a:rPr>
              <a:t>evaluated</a:t>
            </a:r>
            <a:r>
              <a:rPr lang="ro-RO" sz="2100" kern="1200" dirty="0">
                <a:solidFill>
                  <a:schemeClr val="tx1"/>
                </a:solidFill>
                <a:latin typeface="+mj-lt"/>
                <a:ea typeface="+mj-ea"/>
                <a:cs typeface="+mj-cs"/>
              </a:rPr>
              <a:t> </a:t>
            </a:r>
            <a:r>
              <a:rPr lang="ro-RO" sz="2100" kern="1200" dirty="0" err="1">
                <a:solidFill>
                  <a:schemeClr val="tx1"/>
                </a:solidFill>
                <a:latin typeface="+mj-lt"/>
                <a:ea typeface="+mj-ea"/>
                <a:cs typeface="+mj-cs"/>
              </a:rPr>
              <a:t>than</a:t>
            </a:r>
            <a:r>
              <a:rPr lang="ro-RO" sz="2100" kern="1200" dirty="0">
                <a:solidFill>
                  <a:schemeClr val="tx1"/>
                </a:solidFill>
                <a:latin typeface="+mj-lt"/>
                <a:ea typeface="+mj-ea"/>
                <a:cs typeface="+mj-cs"/>
              </a:rPr>
              <a:t> </a:t>
            </a:r>
            <a:r>
              <a:rPr lang="ro-RO" sz="2100" kern="1200" dirty="0" err="1">
                <a:solidFill>
                  <a:schemeClr val="tx1"/>
                </a:solidFill>
                <a:latin typeface="+mj-lt"/>
                <a:ea typeface="+mj-ea"/>
                <a:cs typeface="+mj-cs"/>
              </a:rPr>
              <a:t>men</a:t>
            </a:r>
            <a:r>
              <a:rPr lang="ro-RO" sz="2100" kern="1200" dirty="0">
                <a:solidFill>
                  <a:schemeClr val="tx1"/>
                </a:solidFill>
                <a:latin typeface="+mj-lt"/>
                <a:ea typeface="+mj-ea"/>
                <a:cs typeface="+mj-cs"/>
              </a:rPr>
              <a:t> </a:t>
            </a:r>
            <a:r>
              <a:rPr lang="ro-RO" sz="2100" kern="1200" dirty="0" err="1">
                <a:solidFill>
                  <a:schemeClr val="tx1"/>
                </a:solidFill>
                <a:latin typeface="+mj-lt"/>
                <a:ea typeface="+mj-ea"/>
                <a:cs typeface="+mj-cs"/>
              </a:rPr>
              <a:t>with</a:t>
            </a:r>
            <a:r>
              <a:rPr lang="ro-RO" sz="2100" kern="1200" dirty="0">
                <a:solidFill>
                  <a:schemeClr val="tx1"/>
                </a:solidFill>
                <a:latin typeface="+mj-lt"/>
                <a:ea typeface="+mj-ea"/>
                <a:cs typeface="+mj-cs"/>
              </a:rPr>
              <a:t> </a:t>
            </a:r>
            <a:r>
              <a:rPr lang="ro-RO" sz="2100" kern="1200" dirty="0" err="1">
                <a:solidFill>
                  <a:schemeClr val="tx1"/>
                </a:solidFill>
                <a:latin typeface="+mj-lt"/>
                <a:ea typeface="+mj-ea"/>
                <a:cs typeface="+mj-cs"/>
              </a:rPr>
              <a:t>regard</a:t>
            </a:r>
            <a:r>
              <a:rPr lang="ro-RO" sz="2100" kern="1200" dirty="0">
                <a:solidFill>
                  <a:schemeClr val="tx1"/>
                </a:solidFill>
                <a:latin typeface="+mj-lt"/>
                <a:ea typeface="+mj-ea"/>
                <a:cs typeface="+mj-cs"/>
              </a:rPr>
              <a:t> </a:t>
            </a:r>
            <a:r>
              <a:rPr lang="ro-RO" sz="2100" kern="1200" dirty="0" err="1">
                <a:solidFill>
                  <a:schemeClr val="tx1"/>
                </a:solidFill>
                <a:latin typeface="+mj-lt"/>
                <a:ea typeface="+mj-ea"/>
                <a:cs typeface="+mj-cs"/>
              </a:rPr>
              <a:t>to</a:t>
            </a:r>
            <a:r>
              <a:rPr lang="ro-RO" sz="2100" kern="1200" dirty="0">
                <a:solidFill>
                  <a:schemeClr val="tx1"/>
                </a:solidFill>
                <a:latin typeface="+mj-lt"/>
                <a:ea typeface="+mj-ea"/>
                <a:cs typeface="+mj-cs"/>
              </a:rPr>
              <a:t> leadership </a:t>
            </a:r>
            <a:r>
              <a:rPr lang="ro-RO" sz="2100" kern="1200" dirty="0" err="1">
                <a:solidFill>
                  <a:schemeClr val="tx1"/>
                </a:solidFill>
                <a:latin typeface="+mj-lt"/>
                <a:ea typeface="+mj-ea"/>
                <a:cs typeface="+mj-cs"/>
              </a:rPr>
              <a:t>qualities</a:t>
            </a:r>
            <a:r>
              <a:rPr lang="ro-RO" sz="2100" kern="1200" dirty="0">
                <a:solidFill>
                  <a:schemeClr val="tx1"/>
                </a:solidFill>
                <a:latin typeface="+mj-lt"/>
                <a:ea typeface="+mj-ea"/>
                <a:cs typeface="+mj-cs"/>
              </a:rPr>
              <a:t> (</a:t>
            </a:r>
            <a:r>
              <a:rPr lang="ro-RO" sz="2100" kern="1200" dirty="0">
                <a:solidFill>
                  <a:schemeClr val="tx1"/>
                </a:solidFill>
                <a:latin typeface="+mj-lt"/>
                <a:ea typeface="+mj-ea"/>
                <a:cs typeface="+mj-cs"/>
                <a:hlinkClick r:id="rId2"/>
              </a:rPr>
              <a:t>https://hbr.org/2019/06/research-women-score-higher-than-men-in-most-leadership-skills</a:t>
            </a:r>
            <a:r>
              <a:rPr lang="ro-RO" sz="2100" kern="1200" dirty="0">
                <a:solidFill>
                  <a:schemeClr val="tx1"/>
                </a:solidFill>
                <a:latin typeface="+mj-lt"/>
                <a:ea typeface="+mj-ea"/>
                <a:cs typeface="+mj-cs"/>
              </a:rPr>
              <a:t>) </a:t>
            </a:r>
            <a:endParaRPr lang="en-US" sz="2100" kern="1200" dirty="0">
              <a:solidFill>
                <a:schemeClr val="tx1"/>
              </a:solidFill>
              <a:latin typeface="+mj-lt"/>
              <a:ea typeface="+mj-ea"/>
              <a:cs typeface="+mj-cs"/>
            </a:endParaRPr>
          </a:p>
        </p:txBody>
      </p:sp>
      <p:cxnSp>
        <p:nvCxnSpPr>
          <p:cNvPr id="15" name="Straight Connector 11">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
            <a:extLst>
              <a:ext uri="{FF2B5EF4-FFF2-40B4-BE49-F238E27FC236}">
                <a16:creationId xmlns:a16="http://schemas.microsoft.com/office/drawing/2014/main" id="{73A0FB0E-163B-4DF1-982C-523C21A1D6B8}"/>
              </a:ext>
            </a:extLst>
          </p:cNvPr>
          <p:cNvSpPr>
            <a:spLocks noChangeArrowheads="1"/>
          </p:cNvSpPr>
          <p:nvPr/>
        </p:nvSpPr>
        <p:spPr bwMode="auto">
          <a:xfrm>
            <a:off x="1295398" y="2400304"/>
            <a:ext cx="4686295" cy="344169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bg1"/>
              </a:solidFill>
              <a:effectLst/>
              <a:latin typeface="+mn-lt"/>
            </a:endParaRPr>
          </a:p>
        </p:txBody>
      </p:sp>
      <p:graphicFrame>
        <p:nvGraphicFramePr>
          <p:cNvPr id="4" name="Substituent conținut 3">
            <a:extLst>
              <a:ext uri="{FF2B5EF4-FFF2-40B4-BE49-F238E27FC236}">
                <a16:creationId xmlns:a16="http://schemas.microsoft.com/office/drawing/2014/main" id="{35A33AD7-D89B-42D8-9C90-4B494C570940}"/>
              </a:ext>
            </a:extLst>
          </p:cNvPr>
          <p:cNvGraphicFramePr>
            <a:graphicFrameLocks noGrp="1"/>
          </p:cNvGraphicFramePr>
          <p:nvPr>
            <p:ph idx="1"/>
            <p:extLst>
              <p:ext uri="{D42A27DB-BD31-4B8C-83A1-F6EECF244321}">
                <p14:modId xmlns:p14="http://schemas.microsoft.com/office/powerpoint/2010/main" val="554161048"/>
              </p:ext>
            </p:extLst>
          </p:nvPr>
        </p:nvGraphicFramePr>
        <p:xfrm>
          <a:off x="1254227" y="566916"/>
          <a:ext cx="5360655" cy="5724189"/>
        </p:xfrm>
        <a:graphic>
          <a:graphicData uri="http://schemas.openxmlformats.org/drawingml/2006/table">
            <a:tbl>
              <a:tblPr firstRow="1" bandRow="1"/>
              <a:tblGrid>
                <a:gridCol w="2547293">
                  <a:extLst>
                    <a:ext uri="{9D8B030D-6E8A-4147-A177-3AD203B41FA5}">
                      <a16:colId xmlns:a16="http://schemas.microsoft.com/office/drawing/2014/main" val="248093728"/>
                    </a:ext>
                  </a:extLst>
                </a:gridCol>
                <a:gridCol w="1518416">
                  <a:extLst>
                    <a:ext uri="{9D8B030D-6E8A-4147-A177-3AD203B41FA5}">
                      <a16:colId xmlns:a16="http://schemas.microsoft.com/office/drawing/2014/main" val="3412177206"/>
                    </a:ext>
                  </a:extLst>
                </a:gridCol>
                <a:gridCol w="1294946">
                  <a:extLst>
                    <a:ext uri="{9D8B030D-6E8A-4147-A177-3AD203B41FA5}">
                      <a16:colId xmlns:a16="http://schemas.microsoft.com/office/drawing/2014/main" val="706356568"/>
                    </a:ext>
                  </a:extLst>
                </a:gridCol>
              </a:tblGrid>
              <a:tr h="252538">
                <a:tc>
                  <a:txBody>
                    <a:bodyPr/>
                    <a:lstStyle/>
                    <a:p>
                      <a:pPr algn="l"/>
                      <a:r>
                        <a:rPr lang="en-US" sz="1100" b="1">
                          <a:solidFill>
                            <a:srgbClr val="222222"/>
                          </a:solidFill>
                          <a:effectLst/>
                        </a:rPr>
                        <a:t>Capability</a:t>
                      </a:r>
                      <a:endParaRPr lang="en-US" sz="1100">
                        <a:solidFill>
                          <a:srgbClr val="222222"/>
                        </a:solidFill>
                        <a:effectLst/>
                      </a:endParaRPr>
                    </a:p>
                  </a:txBody>
                  <a:tcPr marL="50514" marR="50514" marT="25257" marB="25257">
                    <a:lnL>
                      <a:noFill/>
                    </a:lnL>
                    <a:lnR w="6350" cap="flat" cmpd="sng" algn="ctr">
                      <a:solidFill>
                        <a:srgbClr val="D5D7D8"/>
                      </a:solidFill>
                      <a:prstDash val="solid"/>
                      <a:round/>
                      <a:headEnd type="none" w="med" len="med"/>
                      <a:tailEnd type="none" w="med" len="med"/>
                    </a:lnR>
                    <a:lnT>
                      <a:noFill/>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b="1">
                          <a:solidFill>
                            <a:srgbClr val="222222"/>
                          </a:solidFill>
                          <a:effectLst/>
                        </a:rPr>
                        <a:t>Women’s percentile</a:t>
                      </a:r>
                      <a:endParaRPr lang="en-US" sz="1100">
                        <a:solidFill>
                          <a:srgbClr val="222222"/>
                        </a:solidFill>
                        <a:effectLst/>
                      </a:endParaRP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a:noFill/>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b="1">
                          <a:solidFill>
                            <a:srgbClr val="222222"/>
                          </a:solidFill>
                          <a:effectLst/>
                        </a:rPr>
                        <a:t>Men’s percentile</a:t>
                      </a:r>
                      <a:endParaRPr lang="en-US" sz="1100">
                        <a:solidFill>
                          <a:srgbClr val="222222"/>
                        </a:solidFill>
                        <a:effectLst/>
                      </a:endParaRPr>
                    </a:p>
                  </a:txBody>
                  <a:tcPr marL="50514" marR="50514" marT="25257" marB="25257">
                    <a:lnL w="6350" cap="flat" cmpd="sng" algn="ctr">
                      <a:solidFill>
                        <a:srgbClr val="D5D7D8"/>
                      </a:solidFill>
                      <a:prstDash val="solid"/>
                      <a:round/>
                      <a:headEnd type="none" w="med" len="med"/>
                      <a:tailEnd type="none" w="med" len="med"/>
                    </a:lnL>
                    <a:lnR>
                      <a:noFill/>
                    </a:lnR>
                    <a:lnT>
                      <a:noFill/>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1372604343"/>
                  </a:ext>
                </a:extLst>
              </a:tr>
              <a:tr h="252538">
                <a:tc>
                  <a:txBody>
                    <a:bodyPr/>
                    <a:lstStyle/>
                    <a:p>
                      <a:pPr algn="l"/>
                      <a:r>
                        <a:rPr lang="en-US" sz="1100">
                          <a:solidFill>
                            <a:srgbClr val="222222"/>
                          </a:solidFill>
                          <a:effectLst/>
                        </a:rPr>
                        <a:t>Takes initiative</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55.6</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48.2</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107150507"/>
                  </a:ext>
                </a:extLst>
              </a:tr>
              <a:tr h="252538">
                <a:tc>
                  <a:txBody>
                    <a:bodyPr/>
                    <a:lstStyle/>
                    <a:p>
                      <a:pPr algn="l"/>
                      <a:r>
                        <a:rPr lang="en-US" sz="1100">
                          <a:solidFill>
                            <a:srgbClr val="222222"/>
                          </a:solidFill>
                          <a:effectLst/>
                        </a:rPr>
                        <a:t>Resilience</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54.7</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49.3</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926622449"/>
                  </a:ext>
                </a:extLst>
              </a:tr>
              <a:tr h="252538">
                <a:tc>
                  <a:txBody>
                    <a:bodyPr/>
                    <a:lstStyle/>
                    <a:p>
                      <a:pPr algn="l"/>
                      <a:r>
                        <a:rPr lang="en-US" sz="1100">
                          <a:solidFill>
                            <a:srgbClr val="222222"/>
                          </a:solidFill>
                          <a:effectLst/>
                        </a:rPr>
                        <a:t>Practices self-development</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54.8</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49.6</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2586142658"/>
                  </a:ext>
                </a:extLst>
              </a:tr>
              <a:tr h="252538">
                <a:tc>
                  <a:txBody>
                    <a:bodyPr/>
                    <a:lstStyle/>
                    <a:p>
                      <a:pPr algn="l"/>
                      <a:r>
                        <a:rPr lang="en-US" sz="1100">
                          <a:solidFill>
                            <a:srgbClr val="222222"/>
                          </a:solidFill>
                          <a:effectLst/>
                        </a:rPr>
                        <a:t>Drives for results</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53.9</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48.8</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819841861"/>
                  </a:ext>
                </a:extLst>
              </a:tr>
              <a:tr h="252538">
                <a:tc>
                  <a:txBody>
                    <a:bodyPr/>
                    <a:lstStyle/>
                    <a:p>
                      <a:pPr algn="l"/>
                      <a:r>
                        <a:rPr lang="en-US" sz="1100">
                          <a:solidFill>
                            <a:srgbClr val="222222"/>
                          </a:solidFill>
                          <a:effectLst/>
                        </a:rPr>
                        <a:t>Displays high integrity and honesty</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54.0</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49.1</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71441105"/>
                  </a:ext>
                </a:extLst>
              </a:tr>
              <a:tr h="252538">
                <a:tc>
                  <a:txBody>
                    <a:bodyPr/>
                    <a:lstStyle/>
                    <a:p>
                      <a:pPr algn="l"/>
                      <a:r>
                        <a:rPr lang="en-US" sz="1100">
                          <a:solidFill>
                            <a:srgbClr val="222222"/>
                          </a:solidFill>
                          <a:effectLst/>
                        </a:rPr>
                        <a:t>Develops others</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54.1</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49.8</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3706275630"/>
                  </a:ext>
                </a:extLst>
              </a:tr>
              <a:tr h="252538">
                <a:tc>
                  <a:txBody>
                    <a:bodyPr/>
                    <a:lstStyle/>
                    <a:p>
                      <a:pPr algn="l"/>
                      <a:r>
                        <a:rPr lang="en-US" sz="1100">
                          <a:solidFill>
                            <a:srgbClr val="222222"/>
                          </a:solidFill>
                          <a:effectLst/>
                        </a:rPr>
                        <a:t>Inspires and motivates others</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53.9</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49.7</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209151167"/>
                  </a:ext>
                </a:extLst>
              </a:tr>
              <a:tr h="252538">
                <a:tc>
                  <a:txBody>
                    <a:bodyPr/>
                    <a:lstStyle/>
                    <a:p>
                      <a:pPr algn="l"/>
                      <a:r>
                        <a:rPr lang="en-US" sz="1100">
                          <a:solidFill>
                            <a:srgbClr val="222222"/>
                          </a:solidFill>
                          <a:effectLst/>
                        </a:rPr>
                        <a:t>Bold leadership</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53.2</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49.8</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2090859760"/>
                  </a:ext>
                </a:extLst>
              </a:tr>
              <a:tr h="252538">
                <a:tc>
                  <a:txBody>
                    <a:bodyPr/>
                    <a:lstStyle/>
                    <a:p>
                      <a:pPr algn="l"/>
                      <a:r>
                        <a:rPr lang="en-US" sz="1100">
                          <a:solidFill>
                            <a:srgbClr val="222222"/>
                          </a:solidFill>
                          <a:effectLst/>
                        </a:rPr>
                        <a:t>Builds relationships</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53.2</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49.9</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825477715"/>
                  </a:ext>
                </a:extLst>
              </a:tr>
              <a:tr h="252538">
                <a:tc>
                  <a:txBody>
                    <a:bodyPr/>
                    <a:lstStyle/>
                    <a:p>
                      <a:pPr algn="l"/>
                      <a:r>
                        <a:rPr lang="en-US" sz="1100">
                          <a:solidFill>
                            <a:srgbClr val="222222"/>
                          </a:solidFill>
                          <a:effectLst/>
                        </a:rPr>
                        <a:t>Champions change</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53.1</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49.8</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2776839191"/>
                  </a:ext>
                </a:extLst>
              </a:tr>
              <a:tr h="252538">
                <a:tc>
                  <a:txBody>
                    <a:bodyPr/>
                    <a:lstStyle/>
                    <a:p>
                      <a:pPr algn="l"/>
                      <a:r>
                        <a:rPr lang="en-US" sz="1100">
                          <a:solidFill>
                            <a:srgbClr val="222222"/>
                          </a:solidFill>
                          <a:effectLst/>
                        </a:rPr>
                        <a:t>Establishes stretch goals</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52.6</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49.7</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1279507988"/>
                  </a:ext>
                </a:extLst>
              </a:tr>
              <a:tr h="252538">
                <a:tc>
                  <a:txBody>
                    <a:bodyPr/>
                    <a:lstStyle/>
                    <a:p>
                      <a:pPr algn="l"/>
                      <a:r>
                        <a:rPr lang="en-US" sz="1100">
                          <a:solidFill>
                            <a:srgbClr val="222222"/>
                          </a:solidFill>
                          <a:effectLst/>
                        </a:rPr>
                        <a:t>Collaboration and teamwork</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52.6</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50.2</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1714540582"/>
                  </a:ext>
                </a:extLst>
              </a:tr>
              <a:tr h="252538">
                <a:tc>
                  <a:txBody>
                    <a:bodyPr/>
                    <a:lstStyle/>
                    <a:p>
                      <a:pPr algn="l"/>
                      <a:r>
                        <a:rPr lang="en-US" sz="1100">
                          <a:solidFill>
                            <a:srgbClr val="222222"/>
                          </a:solidFill>
                          <a:effectLst/>
                        </a:rPr>
                        <a:t>Connects to the outside world</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51.6</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50.3</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3944945878"/>
                  </a:ext>
                </a:extLst>
              </a:tr>
              <a:tr h="420891">
                <a:tc>
                  <a:txBody>
                    <a:bodyPr/>
                    <a:lstStyle/>
                    <a:p>
                      <a:pPr algn="l"/>
                      <a:r>
                        <a:rPr lang="en-US" sz="1100">
                          <a:solidFill>
                            <a:srgbClr val="222222"/>
                          </a:solidFill>
                          <a:effectLst/>
                        </a:rPr>
                        <a:t>Communicates powerfully and prolifically</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51.8</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50.7</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4285074684"/>
                  </a:ext>
                </a:extLst>
              </a:tr>
              <a:tr h="252538">
                <a:tc>
                  <a:txBody>
                    <a:bodyPr/>
                    <a:lstStyle/>
                    <a:p>
                      <a:pPr algn="l"/>
                      <a:r>
                        <a:rPr lang="en-US" sz="1100">
                          <a:solidFill>
                            <a:srgbClr val="222222"/>
                          </a:solidFill>
                          <a:effectLst/>
                        </a:rPr>
                        <a:t>Solves problems and analyzes issues</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51.5</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50.4</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459414373"/>
                  </a:ext>
                </a:extLst>
              </a:tr>
              <a:tr h="252538">
                <a:tc>
                  <a:txBody>
                    <a:bodyPr/>
                    <a:lstStyle/>
                    <a:p>
                      <a:pPr algn="l"/>
                      <a:r>
                        <a:rPr lang="en-US" sz="1100">
                          <a:solidFill>
                            <a:srgbClr val="222222"/>
                          </a:solidFill>
                          <a:effectLst/>
                        </a:rPr>
                        <a:t>Leadership speed</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51.5</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50.5</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3947074230"/>
                  </a:ext>
                </a:extLst>
              </a:tr>
              <a:tr h="252538">
                <a:tc>
                  <a:txBody>
                    <a:bodyPr/>
                    <a:lstStyle/>
                    <a:p>
                      <a:pPr algn="l"/>
                      <a:r>
                        <a:rPr lang="en-US" sz="1100">
                          <a:solidFill>
                            <a:srgbClr val="222222"/>
                          </a:solidFill>
                          <a:effectLst/>
                        </a:rPr>
                        <a:t>Innovates</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51.4</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51</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1936871010"/>
                  </a:ext>
                </a:extLst>
              </a:tr>
              <a:tr h="252538">
                <a:tc>
                  <a:txBody>
                    <a:bodyPr/>
                    <a:lstStyle/>
                    <a:p>
                      <a:pPr algn="l"/>
                      <a:r>
                        <a:rPr lang="en-US" sz="1100">
                          <a:solidFill>
                            <a:srgbClr val="222222"/>
                          </a:solidFill>
                          <a:effectLst/>
                        </a:rPr>
                        <a:t>Technical or professional expertise</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50.1</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51.1</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3070838445"/>
                  </a:ext>
                </a:extLst>
              </a:tr>
              <a:tr h="252538">
                <a:tc>
                  <a:txBody>
                    <a:bodyPr/>
                    <a:lstStyle/>
                    <a:p>
                      <a:pPr algn="l"/>
                      <a:r>
                        <a:rPr lang="en-US" sz="1100">
                          <a:solidFill>
                            <a:srgbClr val="222222"/>
                          </a:solidFill>
                          <a:effectLst/>
                        </a:rPr>
                        <a:t>Develops strategic perspective</a:t>
                      </a:r>
                    </a:p>
                  </a:txBody>
                  <a:tcPr marL="50514" marR="50514" marT="25257" marB="25257">
                    <a:lnL>
                      <a:noFill/>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50.1</a:t>
                      </a:r>
                    </a:p>
                  </a:txBody>
                  <a:tcPr marL="50514" marR="50514" marT="25257" marB="25257">
                    <a:lnL w="6350" cap="flat" cmpd="sng" algn="ctr">
                      <a:solidFill>
                        <a:srgbClr val="D5D7D8"/>
                      </a:solidFill>
                      <a:prstDash val="solid"/>
                      <a:round/>
                      <a:headEnd type="none" w="med" len="med"/>
                      <a:tailEnd type="none" w="med" len="med"/>
                    </a:lnL>
                    <a:lnR w="6350" cap="flat" cmpd="sng" algn="ctr">
                      <a:solidFill>
                        <a:srgbClr val="D5D7D8"/>
                      </a:solidFill>
                      <a:prstDash val="solid"/>
                      <a:round/>
                      <a:headEnd type="none" w="med" len="med"/>
                      <a:tailEnd type="none" w="med" len="med"/>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tc>
                  <a:txBody>
                    <a:bodyPr/>
                    <a:lstStyle/>
                    <a:p>
                      <a:pPr algn="l"/>
                      <a:r>
                        <a:rPr lang="en-US" sz="1100">
                          <a:solidFill>
                            <a:srgbClr val="222222"/>
                          </a:solidFill>
                          <a:effectLst/>
                        </a:rPr>
                        <a:t>51.4</a:t>
                      </a:r>
                    </a:p>
                  </a:txBody>
                  <a:tcPr marL="50514" marR="50514" marT="25257" marB="25257">
                    <a:lnL w="6350" cap="flat" cmpd="sng" algn="ctr">
                      <a:solidFill>
                        <a:srgbClr val="D5D7D8"/>
                      </a:solidFill>
                      <a:prstDash val="solid"/>
                      <a:round/>
                      <a:headEnd type="none" w="med" len="med"/>
                      <a:tailEnd type="none" w="med" len="med"/>
                    </a:lnL>
                    <a:lnR>
                      <a:noFill/>
                    </a:lnR>
                    <a:lnT w="6350" cap="flat" cmpd="sng" algn="ctr">
                      <a:solidFill>
                        <a:srgbClr val="D5D7D8"/>
                      </a:solidFill>
                      <a:prstDash val="solid"/>
                      <a:round/>
                      <a:headEnd type="none" w="med" len="med"/>
                      <a:tailEnd type="none" w="med" len="med"/>
                    </a:lnT>
                    <a:lnB w="6350" cap="flat" cmpd="sng" algn="ctr">
                      <a:solidFill>
                        <a:srgbClr val="D5D7D8"/>
                      </a:solidFill>
                      <a:prstDash val="solid"/>
                      <a:round/>
                      <a:headEnd type="none" w="med" len="med"/>
                      <a:tailEnd type="none" w="med" len="med"/>
                    </a:lnB>
                    <a:solidFill>
                      <a:srgbClr val="FFFFFF"/>
                    </a:solidFill>
                  </a:tcPr>
                </a:tc>
                <a:extLst>
                  <a:ext uri="{0D108BD9-81ED-4DB2-BD59-A6C34878D82A}">
                    <a16:rowId xmlns:a16="http://schemas.microsoft.com/office/drawing/2014/main" val="1576516548"/>
                  </a:ext>
                </a:extLst>
              </a:tr>
              <a:tr h="252538">
                <a:tc gridSpan="3">
                  <a:txBody>
                    <a:bodyPr/>
                    <a:lstStyle/>
                    <a:p>
                      <a:pPr algn="l"/>
                      <a:r>
                        <a:rPr lang="en-US" sz="1100" b="1">
                          <a:solidFill>
                            <a:srgbClr val="666666"/>
                          </a:solidFill>
                          <a:effectLst/>
                          <a:latin typeface="GT America"/>
                        </a:rPr>
                        <a:t>Note:</a:t>
                      </a:r>
                      <a:r>
                        <a:rPr lang="en-US" sz="1100" b="0">
                          <a:solidFill>
                            <a:srgbClr val="666666"/>
                          </a:solidFill>
                          <a:effectLst/>
                          <a:latin typeface="GT America"/>
                        </a:rPr>
                        <a:t> The t-values of all data are statistically significant.</a:t>
                      </a:r>
                    </a:p>
                  </a:txBody>
                  <a:tcPr marL="50514" marR="50514" marT="25257" marB="25257">
                    <a:lnL>
                      <a:noFill/>
                    </a:lnL>
                    <a:lnR>
                      <a:noFill/>
                    </a:lnR>
                    <a:lnT w="6350" cap="flat" cmpd="sng" algn="ctr">
                      <a:solidFill>
                        <a:srgbClr val="D5D7D8"/>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71975868"/>
                  </a:ext>
                </a:extLst>
              </a:tr>
              <a:tr h="252538">
                <a:tc gridSpan="2">
                  <a:txBody>
                    <a:bodyPr/>
                    <a:lstStyle/>
                    <a:p>
                      <a:pPr algn="l"/>
                      <a:r>
                        <a:rPr lang="en-US" sz="1100" b="1">
                          <a:solidFill>
                            <a:srgbClr val="666666"/>
                          </a:solidFill>
                          <a:effectLst/>
                          <a:latin typeface="GT America"/>
                        </a:rPr>
                        <a:t>Source:</a:t>
                      </a:r>
                      <a:r>
                        <a:rPr lang="en-US" sz="1100" b="0">
                          <a:solidFill>
                            <a:srgbClr val="666666"/>
                          </a:solidFill>
                          <a:effectLst/>
                          <a:latin typeface="GT America"/>
                        </a:rPr>
                        <a:t> Zenger Folkman 2019</a:t>
                      </a:r>
                    </a:p>
                  </a:txBody>
                  <a:tcPr marL="50514" marR="50514" marT="25257" marB="25257">
                    <a:lnL>
                      <a:noFill/>
                    </a:lnL>
                    <a:lnR>
                      <a:noFill/>
                    </a:lnR>
                    <a:lnT>
                      <a:noFill/>
                    </a:lnT>
                    <a:lnB>
                      <a:noFill/>
                    </a:lnB>
                    <a:solidFill>
                      <a:srgbClr val="FFFFFF"/>
                    </a:solidFill>
                  </a:tcPr>
                </a:tc>
                <a:tc hMerge="1">
                  <a:txBody>
                    <a:bodyPr/>
                    <a:lstStyle/>
                    <a:p>
                      <a:endParaRPr lang="en-US"/>
                    </a:p>
                  </a:txBody>
                  <a:tcPr/>
                </a:tc>
                <a:tc>
                  <a:txBody>
                    <a:bodyPr/>
                    <a:lstStyle/>
                    <a:p>
                      <a:pPr algn="l"/>
                      <a:r>
                        <a:rPr lang="en-US" sz="1100" b="1">
                          <a:solidFill>
                            <a:srgbClr val="666666"/>
                          </a:solidFill>
                          <a:effectLst/>
                          <a:latin typeface="GT America"/>
                        </a:rPr>
                        <a:t>© HBR</a:t>
                      </a:r>
                      <a:endParaRPr lang="en-US" sz="1100" b="0">
                        <a:solidFill>
                          <a:srgbClr val="666666"/>
                        </a:solidFill>
                        <a:effectLst/>
                        <a:latin typeface="GT America"/>
                      </a:endParaRPr>
                    </a:p>
                  </a:txBody>
                  <a:tcPr marL="50514" marR="50514" marT="25257" marB="25257">
                    <a:lnL>
                      <a:noFill/>
                    </a:lnL>
                    <a:lnR>
                      <a:noFill/>
                    </a:lnR>
                    <a:lnT>
                      <a:noFill/>
                    </a:lnT>
                    <a:lnB>
                      <a:noFill/>
                    </a:lnB>
                    <a:solidFill>
                      <a:srgbClr val="FFFFFF"/>
                    </a:solidFill>
                  </a:tcPr>
                </a:tc>
                <a:extLst>
                  <a:ext uri="{0D108BD9-81ED-4DB2-BD59-A6C34878D82A}">
                    <a16:rowId xmlns:a16="http://schemas.microsoft.com/office/drawing/2014/main" val="99680182"/>
                  </a:ext>
                </a:extLst>
              </a:tr>
            </a:tbl>
          </a:graphicData>
        </a:graphic>
      </p:graphicFrame>
    </p:spTree>
    <p:extLst>
      <p:ext uri="{BB962C8B-B14F-4D97-AF65-F5344CB8AC3E}">
        <p14:creationId xmlns:p14="http://schemas.microsoft.com/office/powerpoint/2010/main" val="126978704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28"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2" name="Freeform: Shape 31">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36">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u 1">
            <a:extLst>
              <a:ext uri="{FF2B5EF4-FFF2-40B4-BE49-F238E27FC236}">
                <a16:creationId xmlns:a16="http://schemas.microsoft.com/office/drawing/2014/main" id="{41B0E3A7-CEB8-4095-AE22-18564DD7C1DB}"/>
              </a:ext>
            </a:extLst>
          </p:cNvPr>
          <p:cNvSpPr>
            <a:spLocks noGrp="1"/>
          </p:cNvSpPr>
          <p:nvPr>
            <p:ph type="title"/>
          </p:nvPr>
        </p:nvSpPr>
        <p:spPr>
          <a:xfrm>
            <a:off x="786385" y="841248"/>
            <a:ext cx="3515244" cy="5340097"/>
          </a:xfrm>
        </p:spPr>
        <p:txBody>
          <a:bodyPr anchor="ctr">
            <a:normAutofit/>
          </a:bodyPr>
          <a:lstStyle/>
          <a:p>
            <a:r>
              <a:rPr lang="ro-RO" sz="4800">
                <a:solidFill>
                  <a:schemeClr val="bg1"/>
                </a:solidFill>
              </a:rPr>
              <a:t>Perception and auto-perception</a:t>
            </a:r>
            <a:endParaRPr lang="en-US" sz="4800">
              <a:solidFill>
                <a:schemeClr val="bg1"/>
              </a:solidFill>
            </a:endParaRPr>
          </a:p>
        </p:txBody>
      </p:sp>
      <p:graphicFrame>
        <p:nvGraphicFramePr>
          <p:cNvPr id="18" name="Substituent conținut 2">
            <a:extLst>
              <a:ext uri="{FF2B5EF4-FFF2-40B4-BE49-F238E27FC236}">
                <a16:creationId xmlns:a16="http://schemas.microsoft.com/office/drawing/2014/main" id="{2F0F3861-BB3F-4E94-A482-64904A74704C}"/>
              </a:ext>
            </a:extLst>
          </p:cNvPr>
          <p:cNvGraphicFramePr>
            <a:graphicFrameLocks noGrp="1"/>
          </p:cNvGraphicFramePr>
          <p:nvPr>
            <p:ph idx="1"/>
            <p:extLst>
              <p:ext uri="{D42A27DB-BD31-4B8C-83A1-F6EECF244321}">
                <p14:modId xmlns:p14="http://schemas.microsoft.com/office/powerpoint/2010/main" val="101288706"/>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4584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50929AB-23B7-49BD-AAD7-BA5390CC1F7B}"/>
              </a:ext>
            </a:extLst>
          </p:cNvPr>
          <p:cNvSpPr>
            <a:spLocks noGrp="1"/>
          </p:cNvSpPr>
          <p:nvPr>
            <p:ph type="title"/>
          </p:nvPr>
        </p:nvSpPr>
        <p:spPr>
          <a:xfrm>
            <a:off x="804998" y="345441"/>
            <a:ext cx="4803636" cy="1249680"/>
          </a:xfrm>
        </p:spPr>
        <p:txBody>
          <a:bodyPr>
            <a:normAutofit/>
          </a:bodyPr>
          <a:lstStyle/>
          <a:p>
            <a:r>
              <a:rPr lang="ro-RO" dirty="0">
                <a:solidFill>
                  <a:srgbClr val="000000"/>
                </a:solidFill>
              </a:rPr>
              <a:t>Heidi vs. Howard</a:t>
            </a:r>
            <a:endParaRPr lang="en-US" dirty="0">
              <a:solidFill>
                <a:srgbClr val="000000"/>
              </a:solidFill>
            </a:endParaRPr>
          </a:p>
        </p:txBody>
      </p:sp>
      <p:sp>
        <p:nvSpPr>
          <p:cNvPr id="3" name="Substituent conținut 2">
            <a:extLst>
              <a:ext uri="{FF2B5EF4-FFF2-40B4-BE49-F238E27FC236}">
                <a16:creationId xmlns:a16="http://schemas.microsoft.com/office/drawing/2014/main" id="{6E92600B-EB39-48D9-B9A9-51E0C6DA0618}"/>
              </a:ext>
            </a:extLst>
          </p:cNvPr>
          <p:cNvSpPr>
            <a:spLocks noGrp="1"/>
          </p:cNvSpPr>
          <p:nvPr>
            <p:ph idx="1"/>
          </p:nvPr>
        </p:nvSpPr>
        <p:spPr>
          <a:xfrm>
            <a:off x="365518" y="4663440"/>
            <a:ext cx="6868402" cy="1732280"/>
          </a:xfrm>
        </p:spPr>
        <p:txBody>
          <a:bodyPr anchor="ctr">
            <a:normAutofit/>
          </a:bodyPr>
          <a:lstStyle/>
          <a:p>
            <a:pPr marL="0" indent="0">
              <a:buNone/>
            </a:pPr>
            <a:endParaRPr lang="ro-RO" sz="2000" dirty="0">
              <a:solidFill>
                <a:srgbClr val="000000"/>
              </a:solidFill>
              <a:hlinkClick r:id="rId2"/>
            </a:endParaRPr>
          </a:p>
          <a:p>
            <a:pPr marL="0" indent="0">
              <a:buNone/>
            </a:pPr>
            <a:r>
              <a:rPr lang="en-US" sz="2000" dirty="0">
                <a:solidFill>
                  <a:srgbClr val="000000"/>
                </a:solidFill>
                <a:hlinkClick r:id="rId2"/>
              </a:rPr>
              <a:t>https://www.youtube.com/watch?v=3XG4MZFcYnE</a:t>
            </a:r>
            <a:endParaRPr lang="ro-RO" sz="2000" dirty="0">
              <a:solidFill>
                <a:srgbClr val="000000"/>
              </a:solidFill>
            </a:endParaRPr>
          </a:p>
          <a:p>
            <a:pPr marL="0" indent="0">
              <a:buNone/>
            </a:pPr>
            <a:r>
              <a:rPr lang="en-US" sz="2000" dirty="0">
                <a:solidFill>
                  <a:srgbClr val="000000"/>
                </a:solidFill>
                <a:hlinkClick r:id="rId3"/>
              </a:rPr>
              <a:t>https://toolbox.humandeluxe.com/heidi-vs-howard#:~:text=The%20students%20rated%20Howard%20and,her%20to%20be%20too%20aggressive</a:t>
            </a:r>
            <a:r>
              <a:rPr lang="ro-RO" sz="2000" dirty="0">
                <a:solidFill>
                  <a:srgbClr val="000000"/>
                </a:solidFill>
              </a:rPr>
              <a:t> </a:t>
            </a:r>
            <a:endParaRPr lang="en-US" sz="2000" dirty="0">
              <a:solidFill>
                <a:srgbClr val="000000"/>
              </a:solidFill>
            </a:endParaRPr>
          </a:p>
        </p:txBody>
      </p:sp>
      <p:pic>
        <p:nvPicPr>
          <p:cNvPr id="3074" name="Picture 2" descr="Rezultat imagine pentru heidi roizen">
            <a:extLst>
              <a:ext uri="{FF2B5EF4-FFF2-40B4-BE49-F238E27FC236}">
                <a16:creationId xmlns:a16="http://schemas.microsoft.com/office/drawing/2014/main" id="{4DAB704B-6589-4D47-BFFD-FF3379F231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606" r="-1" b="14087"/>
          <a:stretch/>
        </p:blipFill>
        <p:spPr bwMode="auto">
          <a:xfrm>
            <a:off x="7431295" y="770037"/>
            <a:ext cx="4760706" cy="5478363"/>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3076" name="CasetăText 4">
            <a:extLst>
              <a:ext uri="{FF2B5EF4-FFF2-40B4-BE49-F238E27FC236}">
                <a16:creationId xmlns:a16="http://schemas.microsoft.com/office/drawing/2014/main" id="{CB3A0EFA-B47D-798A-D590-577A5B946166}"/>
              </a:ext>
            </a:extLst>
          </p:cNvPr>
          <p:cNvGraphicFramePr/>
          <p:nvPr>
            <p:extLst>
              <p:ext uri="{D42A27DB-BD31-4B8C-83A1-F6EECF244321}">
                <p14:modId xmlns:p14="http://schemas.microsoft.com/office/powerpoint/2010/main" val="3793360774"/>
              </p:ext>
            </p:extLst>
          </p:nvPr>
        </p:nvGraphicFramePr>
        <p:xfrm>
          <a:off x="365517" y="1823719"/>
          <a:ext cx="6675363" cy="26924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41133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witter user goes viral thanks to her mansplaining &amp;quot;Inception&amp;quot; moment |  HelloGiggles">
            <a:extLst>
              <a:ext uri="{FF2B5EF4-FFF2-40B4-BE49-F238E27FC236}">
                <a16:creationId xmlns:a16="http://schemas.microsoft.com/office/drawing/2014/main" id="{7F91E4E6-98A3-4FD7-B1A2-60B31DB8821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01782" y="540000"/>
            <a:ext cx="3474626" cy="1746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omen Sharing The Dumbest Things That Have Ever Been Mansplained To Them">
            <a:extLst>
              <a:ext uri="{FF2B5EF4-FFF2-40B4-BE49-F238E27FC236}">
                <a16:creationId xmlns:a16="http://schemas.microsoft.com/office/drawing/2014/main" id="{F4C345C2-05CF-4A76-944E-C074B080829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7949" y="2556000"/>
            <a:ext cx="4022878" cy="1746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omen Sharing The Dumbest Things That Have Ever Been Mansplained To Them">
            <a:extLst>
              <a:ext uri="{FF2B5EF4-FFF2-40B4-BE49-F238E27FC236}">
                <a16:creationId xmlns:a16="http://schemas.microsoft.com/office/drawing/2014/main" id="{558CADE9-E2A9-4E4B-BB63-ED7C11D5623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3850" y="4572000"/>
            <a:ext cx="4591075" cy="1746000"/>
          </a:xfrm>
          <a:prstGeom prst="rect">
            <a:avLst/>
          </a:prstGeom>
          <a:noFill/>
          <a:extLst>
            <a:ext uri="{909E8E84-426E-40DD-AFC4-6F175D3DCCD1}">
              <a14:hiddenFill xmlns:a14="http://schemas.microsoft.com/office/drawing/2010/main">
                <a:solidFill>
                  <a:srgbClr val="FFFFFF"/>
                </a:solidFill>
              </a14:hiddenFill>
            </a:ext>
          </a:extLst>
        </p:spPr>
      </p:pic>
      <p:pic>
        <p:nvPicPr>
          <p:cNvPr id="6" name="Substituent conținut 5" descr="O imagine care conține text&#10;&#10;Descriere generată automat">
            <a:extLst>
              <a:ext uri="{FF2B5EF4-FFF2-40B4-BE49-F238E27FC236}">
                <a16:creationId xmlns:a16="http://schemas.microsoft.com/office/drawing/2014/main" id="{69B19683-6DAF-4833-90E6-D921D7E97B0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736023" y="863600"/>
            <a:ext cx="6045199" cy="5454400"/>
          </a:xfrm>
        </p:spPr>
      </p:pic>
    </p:spTree>
    <p:extLst>
      <p:ext uri="{BB962C8B-B14F-4D97-AF65-F5344CB8AC3E}">
        <p14:creationId xmlns:p14="http://schemas.microsoft.com/office/powerpoint/2010/main" val="2588130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u 1">
            <a:extLst>
              <a:ext uri="{FF2B5EF4-FFF2-40B4-BE49-F238E27FC236}">
                <a16:creationId xmlns:a16="http://schemas.microsoft.com/office/drawing/2014/main" id="{468F5986-B299-D152-D1D1-78FF55D7CA90}"/>
              </a:ext>
            </a:extLst>
          </p:cNvPr>
          <p:cNvSpPr>
            <a:spLocks noGrp="1"/>
          </p:cNvSpPr>
          <p:nvPr>
            <p:ph type="title"/>
          </p:nvPr>
        </p:nvSpPr>
        <p:spPr>
          <a:xfrm>
            <a:off x="3215729" y="1764407"/>
            <a:ext cx="5760846" cy="2310312"/>
          </a:xfrm>
        </p:spPr>
        <p:txBody>
          <a:bodyPr vert="horz" lIns="91440" tIns="45720" rIns="91440" bIns="45720" rtlCol="0" anchor="b">
            <a:normAutofit fontScale="90000"/>
          </a:bodyPr>
          <a:lstStyle/>
          <a:p>
            <a:pPr algn="ctr"/>
            <a:r>
              <a:rPr lang="en-US" sz="5200" kern="1200" dirty="0">
                <a:solidFill>
                  <a:schemeClr val="tx2"/>
                </a:solidFill>
                <a:latin typeface="+mj-lt"/>
                <a:ea typeface="+mj-ea"/>
                <a:cs typeface="+mj-cs"/>
              </a:rPr>
              <a:t>How do we meet</a:t>
            </a:r>
            <a:r>
              <a:rPr lang="ro-RO" sz="5200" dirty="0">
                <a:solidFill>
                  <a:schemeClr val="tx2"/>
                </a:solidFill>
              </a:rPr>
              <a:t> </a:t>
            </a:r>
            <a:r>
              <a:rPr lang="ro-RO" sz="5200" dirty="0" err="1">
                <a:solidFill>
                  <a:schemeClr val="tx2"/>
                </a:solidFill>
              </a:rPr>
              <a:t>and</a:t>
            </a:r>
            <a:r>
              <a:rPr lang="ro-RO" sz="5200" dirty="0">
                <a:solidFill>
                  <a:schemeClr val="tx2"/>
                </a:solidFill>
              </a:rPr>
              <a:t> </a:t>
            </a:r>
            <a:r>
              <a:rPr lang="ro-RO" sz="5200" dirty="0" err="1">
                <a:solidFill>
                  <a:schemeClr val="tx2"/>
                </a:solidFill>
              </a:rPr>
              <a:t>respond</a:t>
            </a:r>
            <a:r>
              <a:rPr lang="ro-RO" sz="5200" dirty="0">
                <a:solidFill>
                  <a:schemeClr val="tx2"/>
                </a:solidFill>
              </a:rPr>
              <a:t> </a:t>
            </a:r>
            <a:r>
              <a:rPr lang="ro-RO" sz="5200" dirty="0" err="1">
                <a:solidFill>
                  <a:schemeClr val="tx2"/>
                </a:solidFill>
              </a:rPr>
              <a:t>to</a:t>
            </a:r>
            <a:r>
              <a:rPr lang="en-US" sz="5200" kern="1200" dirty="0">
                <a:solidFill>
                  <a:schemeClr val="tx2"/>
                </a:solidFill>
                <a:latin typeface="+mj-lt"/>
                <a:ea typeface="+mj-ea"/>
                <a:cs typeface="+mj-cs"/>
              </a:rPr>
              <a:t> stereotypes in real-life situations?</a:t>
            </a:r>
          </a:p>
        </p:txBody>
      </p:sp>
    </p:spTree>
    <p:extLst>
      <p:ext uri="{BB962C8B-B14F-4D97-AF65-F5344CB8AC3E}">
        <p14:creationId xmlns:p14="http://schemas.microsoft.com/office/powerpoint/2010/main" val="2969656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B63A48D-FE31-41C1-8319-F0FD5128F121}"/>
              </a:ext>
            </a:extLst>
          </p:cNvPr>
          <p:cNvSpPr>
            <a:spLocks noGrp="1"/>
          </p:cNvSpPr>
          <p:nvPr>
            <p:ph type="title"/>
          </p:nvPr>
        </p:nvSpPr>
        <p:spPr>
          <a:xfrm>
            <a:off x="1080000" y="1666874"/>
            <a:ext cx="4457200" cy="3521075"/>
          </a:xfrm>
        </p:spPr>
        <p:txBody>
          <a:bodyPr anchor="ctr">
            <a:normAutofit/>
          </a:bodyPr>
          <a:lstStyle/>
          <a:p>
            <a:pPr algn="ctr"/>
            <a:r>
              <a:rPr lang="en-US" b="1" i="0" dirty="0">
                <a:effectLst/>
                <a:latin typeface="graphik"/>
              </a:rPr>
              <a:t>#distractinglysexy</a:t>
            </a:r>
            <a:br>
              <a:rPr lang="en-US" b="1" i="0" dirty="0">
                <a:effectLst/>
                <a:latin typeface="graphik"/>
              </a:rPr>
            </a:br>
            <a:endParaRPr lang="en-US" dirty="0"/>
          </a:p>
        </p:txBody>
      </p:sp>
      <p:sp>
        <p:nvSpPr>
          <p:cNvPr id="3" name="Substituent conținut 2">
            <a:extLst>
              <a:ext uri="{FF2B5EF4-FFF2-40B4-BE49-F238E27FC236}">
                <a16:creationId xmlns:a16="http://schemas.microsoft.com/office/drawing/2014/main" id="{49BA1F75-3C6E-4201-8F04-F7A2DA412B65}"/>
              </a:ext>
            </a:extLst>
          </p:cNvPr>
          <p:cNvSpPr>
            <a:spLocks noGrp="1"/>
          </p:cNvSpPr>
          <p:nvPr>
            <p:ph idx="1"/>
          </p:nvPr>
        </p:nvSpPr>
        <p:spPr>
          <a:xfrm>
            <a:off x="6654801" y="1079499"/>
            <a:ext cx="4451350" cy="4689476"/>
          </a:xfrm>
        </p:spPr>
        <p:txBody>
          <a:bodyPr anchor="ctr">
            <a:normAutofit/>
          </a:bodyPr>
          <a:lstStyle/>
          <a:p>
            <a:pPr marL="0" indent="0">
              <a:buNone/>
            </a:pPr>
            <a:r>
              <a:rPr lang="ro-RO" b="0" i="0" dirty="0">
                <a:solidFill>
                  <a:srgbClr val="363636"/>
                </a:solidFill>
                <a:effectLst/>
              </a:rPr>
              <a:t>”</a:t>
            </a:r>
            <a:r>
              <a:rPr lang="en-US" b="0" i="0" dirty="0">
                <a:solidFill>
                  <a:srgbClr val="363636"/>
                </a:solidFill>
                <a:effectLst/>
              </a:rPr>
              <a:t>Let me tell you about my trouble with girls</a:t>
            </a:r>
            <a:r>
              <a:rPr lang="ro-RO" b="0" i="0" dirty="0">
                <a:solidFill>
                  <a:srgbClr val="363636"/>
                </a:solidFill>
                <a:effectLst/>
              </a:rPr>
              <a:t>.</a:t>
            </a:r>
            <a:r>
              <a:rPr lang="en-US" b="0" i="0" dirty="0">
                <a:solidFill>
                  <a:srgbClr val="363636"/>
                </a:solidFill>
                <a:effectLst/>
              </a:rPr>
              <a:t> Three things happen when they are in the lab: You fall in love with them, they fall in love with you, and when you criticize them they cry</a:t>
            </a:r>
            <a:r>
              <a:rPr lang="ro-RO" dirty="0">
                <a:solidFill>
                  <a:srgbClr val="363636"/>
                </a:solidFill>
              </a:rPr>
              <a:t>”. </a:t>
            </a:r>
          </a:p>
          <a:p>
            <a:pPr marL="0" indent="0">
              <a:buNone/>
            </a:pPr>
            <a:r>
              <a:rPr lang="ro-RO" dirty="0">
                <a:cs typeface="Arial" panose="020B0604020202020204" pitchFamily="34" charset="0"/>
              </a:rPr>
              <a:t>(Tim Hunt, Nobel Prize Winner)</a:t>
            </a:r>
          </a:p>
        </p:txBody>
      </p:sp>
    </p:spTree>
    <p:extLst>
      <p:ext uri="{BB962C8B-B14F-4D97-AF65-F5344CB8AC3E}">
        <p14:creationId xmlns:p14="http://schemas.microsoft.com/office/powerpoint/2010/main" val="1164371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entrance to this science lab made fun of Sir Tim's comments with a caution sign warning scientists how 'no falling in love or crying permitted' ">
            <a:extLst>
              <a:ext uri="{FF2B5EF4-FFF2-40B4-BE49-F238E27FC236}">
                <a16:creationId xmlns:a16="http://schemas.microsoft.com/office/drawing/2014/main" id="{37B020CC-9366-4669-84AA-B5AACADFDBF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318" b="27590"/>
          <a:stretch/>
        </p:blipFill>
        <p:spPr bwMode="auto">
          <a:xfrm>
            <a:off x="539400" y="540000"/>
            <a:ext cx="11113200" cy="577800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194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B815814E-4D02-4BC4-98C4-AF5CE2EEE757}"/>
              </a:ext>
            </a:extLst>
          </p:cNvPr>
          <p:cNvSpPr>
            <a:spLocks noGrp="1"/>
          </p:cNvSpPr>
          <p:nvPr>
            <p:ph type="title"/>
          </p:nvPr>
        </p:nvSpPr>
        <p:spPr>
          <a:xfrm>
            <a:off x="7766050" y="540000"/>
            <a:ext cx="3884962" cy="1331637"/>
          </a:xfrm>
        </p:spPr>
        <p:txBody>
          <a:bodyPr anchor="b">
            <a:normAutofit/>
          </a:bodyPr>
          <a:lstStyle/>
          <a:p>
            <a:pPr algn="ctr"/>
            <a:endParaRPr lang="en-US"/>
          </a:p>
        </p:txBody>
      </p:sp>
      <p:pic>
        <p:nvPicPr>
          <p:cNvPr id="6146" name="Picture 2" descr="Scientist Stephanie Evans eluded to Sir Tim's remarks by joking about how men would not be able to function when she was dressed in her bunny suit and 'integrating a satellite' ">
            <a:extLst>
              <a:ext uri="{FF2B5EF4-FFF2-40B4-BE49-F238E27FC236}">
                <a16:creationId xmlns:a16="http://schemas.microsoft.com/office/drawing/2014/main" id="{3C94F9A0-AEDB-4BCE-97D0-BCD6C1B1B2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01" r="-1" b="-1"/>
          <a:stretch/>
        </p:blipFill>
        <p:spPr bwMode="auto">
          <a:xfrm>
            <a:off x="540988" y="540000"/>
            <a:ext cx="6671025" cy="5778000"/>
          </a:xfrm>
          <a:prstGeom prst="rect">
            <a:avLst/>
          </a:prstGeom>
          <a:noFill/>
          <a:extLst>
            <a:ext uri="{909E8E84-426E-40DD-AFC4-6F175D3DCCD1}">
              <a14:hiddenFill xmlns:a14="http://schemas.microsoft.com/office/drawing/2010/main">
                <a:solidFill>
                  <a:srgbClr val="FFFFFF"/>
                </a:solidFill>
              </a14:hiddenFill>
            </a:ext>
          </a:extLst>
        </p:spPr>
      </p:pic>
      <p:sp>
        <p:nvSpPr>
          <p:cNvPr id="6150" name="Content Placeholder 6149">
            <a:extLst>
              <a:ext uri="{FF2B5EF4-FFF2-40B4-BE49-F238E27FC236}">
                <a16:creationId xmlns:a16="http://schemas.microsoft.com/office/drawing/2014/main" id="{89752DDE-A1EF-442C-86C5-539A2FBC3F1B}"/>
              </a:ext>
            </a:extLst>
          </p:cNvPr>
          <p:cNvSpPr>
            <a:spLocks noGrp="1"/>
          </p:cNvSpPr>
          <p:nvPr>
            <p:ph idx="1"/>
          </p:nvPr>
        </p:nvSpPr>
        <p:spPr>
          <a:xfrm>
            <a:off x="7766050" y="2759076"/>
            <a:ext cx="3884962" cy="3009899"/>
          </a:xfrm>
        </p:spPr>
        <p:txBody>
          <a:bodyPr>
            <a:normAutofit/>
          </a:bodyPr>
          <a:lstStyle/>
          <a:p>
            <a:endParaRPr lang="en-US" dirty="0"/>
          </a:p>
        </p:txBody>
      </p:sp>
      <p:pic>
        <p:nvPicPr>
          <p:cNvPr id="6148" name="Picture 4" descr="Sonja Vernes joked how she had completed her brain dissections with 'falling in love or crying' in a reference to Professor Hunt's derogatory remarks made at a science conference in South Korea ">
            <a:extLst>
              <a:ext uri="{FF2B5EF4-FFF2-40B4-BE49-F238E27FC236}">
                <a16:creationId xmlns:a16="http://schemas.microsoft.com/office/drawing/2014/main" id="{F93D81EC-D35E-4007-B450-11B6E18DF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8320" y="216481"/>
            <a:ext cx="4937760" cy="6425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828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Zoe Ayres uploaded a picture of a group of female scientists kitted out in their unflattering white lab coats">
            <a:extLst>
              <a:ext uri="{FF2B5EF4-FFF2-40B4-BE49-F238E27FC236}">
                <a16:creationId xmlns:a16="http://schemas.microsoft.com/office/drawing/2014/main" id="{978B298F-43D3-4559-90CF-CB95C2CD250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4890" b="1"/>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60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emale scientist Rosie Woodroffe joked about closing her eyes to 'avoid falling in love with my male colleague'">
            <a:extLst>
              <a:ext uri="{FF2B5EF4-FFF2-40B4-BE49-F238E27FC236}">
                <a16:creationId xmlns:a16="http://schemas.microsoft.com/office/drawing/2014/main" id="{021B8CEE-DFB8-48FE-9F7E-F15C36AAF4B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66354" y="540033"/>
            <a:ext cx="5255503" cy="577527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is female scientist mocked the biochemists's remarks by saying she would fill the Bronze Age ditch she was digging up with her 'womanly archaeology tears' ">
            <a:extLst>
              <a:ext uri="{FF2B5EF4-FFF2-40B4-BE49-F238E27FC236}">
                <a16:creationId xmlns:a16="http://schemas.microsoft.com/office/drawing/2014/main" id="{A2C75918-3A32-4F0A-A6A4-A4EDE93C1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98" y="1327468"/>
            <a:ext cx="6038850" cy="47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376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carved figures of humans">
            <a:extLst>
              <a:ext uri="{FF2B5EF4-FFF2-40B4-BE49-F238E27FC236}">
                <a16:creationId xmlns:a16="http://schemas.microsoft.com/office/drawing/2014/main" id="{BED58587-341D-7969-73B0-6C1583CE4FB6}"/>
              </a:ext>
            </a:extLst>
          </p:cNvPr>
          <p:cNvPicPr>
            <a:picLocks noChangeAspect="1"/>
          </p:cNvPicPr>
          <p:nvPr/>
        </p:nvPicPr>
        <p:blipFill rotWithShape="1">
          <a:blip r:embed="rId2"/>
          <a:srcRect t="21053"/>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u 1">
            <a:extLst>
              <a:ext uri="{FF2B5EF4-FFF2-40B4-BE49-F238E27FC236}">
                <a16:creationId xmlns:a16="http://schemas.microsoft.com/office/drawing/2014/main" id="{A033D33F-DDC9-AD1A-88F1-982EFE854F6C}"/>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What narratives</a:t>
            </a:r>
            <a:r>
              <a:rPr lang="ro-RO" sz="6600" dirty="0"/>
              <a:t> do </a:t>
            </a:r>
            <a:r>
              <a:rPr lang="ro-RO" sz="6600" dirty="0" err="1"/>
              <a:t>we</a:t>
            </a:r>
            <a:r>
              <a:rPr lang="ro-RO" sz="6600" dirty="0"/>
              <a:t> </a:t>
            </a:r>
            <a:r>
              <a:rPr lang="ro-RO" sz="6600" dirty="0" err="1"/>
              <a:t>hold</a:t>
            </a:r>
            <a:r>
              <a:rPr lang="en-US" sz="6600" dirty="0"/>
              <a:t> about leadership?</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44505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3056D48-B006-4ACF-8F3C-262F38292838}"/>
              </a:ext>
            </a:extLst>
          </p:cNvPr>
          <p:cNvSpPr>
            <a:spLocks noGrp="1"/>
          </p:cNvSpPr>
          <p:nvPr>
            <p:ph type="title"/>
          </p:nvPr>
        </p:nvSpPr>
        <p:spPr>
          <a:xfrm>
            <a:off x="7766050" y="1079500"/>
            <a:ext cx="3884962" cy="2138400"/>
          </a:xfrm>
        </p:spPr>
        <p:txBody>
          <a:bodyPr vert="horz" lIns="0" tIns="0" rIns="0" bIns="0" rtlCol="0" anchor="b" anchorCtr="0">
            <a:normAutofit/>
          </a:bodyPr>
          <a:lstStyle/>
          <a:p>
            <a:pPr algn="ctr"/>
            <a:r>
              <a:rPr lang="en-US" sz="2000" dirty="0"/>
              <a:t>#distractinglysexy</a:t>
            </a:r>
          </a:p>
        </p:txBody>
      </p:sp>
      <p:pic>
        <p:nvPicPr>
          <p:cNvPr id="3074" name="Picture 2" descr="Sarah Durant took a picture while taking a 'sample full of cheetah poop' in a mocking tweet making fun of Professor Tim Hunt's recent remarks">
            <a:extLst>
              <a:ext uri="{FF2B5EF4-FFF2-40B4-BE49-F238E27FC236}">
                <a16:creationId xmlns:a16="http://schemas.microsoft.com/office/drawing/2014/main" id="{97C6F991-579F-4988-9550-ECEBFD5009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74" r="16041"/>
          <a:stretch/>
        </p:blipFill>
        <p:spPr bwMode="auto">
          <a:xfrm>
            <a:off x="540988" y="540000"/>
            <a:ext cx="6671025" cy="577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5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40"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4" name="Freeform: Shape 43">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Freeform: Shape 44">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6" name="Freeform: Shape 45">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7" name="Freeform: Shape 46">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8" name="Freeform: Shape 47">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9" name="Freeform: Shape 48">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0" name="Freeform: Shape 49">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u 1">
            <a:extLst>
              <a:ext uri="{FF2B5EF4-FFF2-40B4-BE49-F238E27FC236}">
                <a16:creationId xmlns:a16="http://schemas.microsoft.com/office/drawing/2014/main" id="{0F2A9C5E-4D69-7433-0132-B311BEA1D36C}"/>
              </a:ext>
            </a:extLst>
          </p:cNvPr>
          <p:cNvSpPr>
            <a:spLocks noGrp="1"/>
          </p:cNvSpPr>
          <p:nvPr>
            <p:ph type="title"/>
          </p:nvPr>
        </p:nvSpPr>
        <p:spPr>
          <a:xfrm>
            <a:off x="786385" y="841248"/>
            <a:ext cx="3515244" cy="5340097"/>
          </a:xfrm>
        </p:spPr>
        <p:txBody>
          <a:bodyPr anchor="ctr">
            <a:normAutofit/>
          </a:bodyPr>
          <a:lstStyle/>
          <a:p>
            <a:r>
              <a:rPr lang="ro-RO" sz="4800" dirty="0">
                <a:solidFill>
                  <a:schemeClr val="bg1"/>
                </a:solidFill>
              </a:rPr>
              <a:t>A </a:t>
            </a:r>
            <a:r>
              <a:rPr lang="ro-RO" sz="4800">
                <a:solidFill>
                  <a:schemeClr val="bg1"/>
                </a:solidFill>
              </a:rPr>
              <a:t>few</a:t>
            </a:r>
            <a:r>
              <a:rPr lang="ro-RO" sz="4800" dirty="0">
                <a:solidFill>
                  <a:schemeClr val="bg1"/>
                </a:solidFill>
              </a:rPr>
              <a:t> </a:t>
            </a:r>
            <a:r>
              <a:rPr lang="ro-RO" sz="4800">
                <a:solidFill>
                  <a:schemeClr val="bg1"/>
                </a:solidFill>
              </a:rPr>
              <a:t>aspects</a:t>
            </a:r>
            <a:r>
              <a:rPr lang="ro-RO" sz="4800" dirty="0">
                <a:solidFill>
                  <a:schemeClr val="bg1"/>
                </a:solidFill>
              </a:rPr>
              <a:t> </a:t>
            </a:r>
            <a:r>
              <a:rPr lang="ro-RO" sz="4800">
                <a:solidFill>
                  <a:schemeClr val="bg1"/>
                </a:solidFill>
              </a:rPr>
              <a:t>to</a:t>
            </a:r>
            <a:r>
              <a:rPr lang="ro-RO" sz="4800" dirty="0">
                <a:solidFill>
                  <a:schemeClr val="bg1"/>
                </a:solidFill>
              </a:rPr>
              <a:t> </a:t>
            </a:r>
            <a:r>
              <a:rPr lang="ro-RO" sz="4800">
                <a:solidFill>
                  <a:schemeClr val="bg1"/>
                </a:solidFill>
              </a:rPr>
              <a:t>keep</a:t>
            </a:r>
            <a:r>
              <a:rPr lang="ro-RO" sz="4800" dirty="0">
                <a:solidFill>
                  <a:schemeClr val="bg1"/>
                </a:solidFill>
              </a:rPr>
              <a:t> in </a:t>
            </a:r>
            <a:r>
              <a:rPr lang="ro-RO" sz="4800">
                <a:solidFill>
                  <a:schemeClr val="bg1"/>
                </a:solidFill>
              </a:rPr>
              <a:t>mind</a:t>
            </a:r>
            <a:r>
              <a:rPr lang="ro-RO" sz="4800" dirty="0">
                <a:solidFill>
                  <a:schemeClr val="bg1"/>
                </a:solidFill>
              </a:rPr>
              <a:t>...</a:t>
            </a:r>
            <a:endParaRPr lang="en-US" sz="4800" dirty="0">
              <a:solidFill>
                <a:schemeClr val="bg1"/>
              </a:solidFill>
            </a:endParaRPr>
          </a:p>
        </p:txBody>
      </p:sp>
      <p:graphicFrame>
        <p:nvGraphicFramePr>
          <p:cNvPr id="5" name="Substituent conținut 2">
            <a:extLst>
              <a:ext uri="{FF2B5EF4-FFF2-40B4-BE49-F238E27FC236}">
                <a16:creationId xmlns:a16="http://schemas.microsoft.com/office/drawing/2014/main" id="{7D60B051-EAE8-3A2F-4B2F-3DADACBF277B}"/>
              </a:ext>
            </a:extLst>
          </p:cNvPr>
          <p:cNvGraphicFramePr>
            <a:graphicFrameLocks noGrp="1"/>
          </p:cNvGraphicFramePr>
          <p:nvPr>
            <p:ph idx="1"/>
            <p:extLst>
              <p:ext uri="{D42A27DB-BD31-4B8C-83A1-F6EECF244321}">
                <p14:modId xmlns:p14="http://schemas.microsoft.com/office/powerpoint/2010/main" val="1292565442"/>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0857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3" name="Substituent conținut 2">
            <a:extLst>
              <a:ext uri="{FF2B5EF4-FFF2-40B4-BE49-F238E27FC236}">
                <a16:creationId xmlns:a16="http://schemas.microsoft.com/office/drawing/2014/main" id="{466CF481-8547-D732-46A8-A45FF5214044}"/>
              </a:ext>
            </a:extLst>
          </p:cNvPr>
          <p:cNvSpPr>
            <a:spLocks noGrp="1"/>
          </p:cNvSpPr>
          <p:nvPr>
            <p:ph idx="1"/>
          </p:nvPr>
        </p:nvSpPr>
        <p:spPr>
          <a:xfrm>
            <a:off x="6464410" y="841247"/>
            <a:ext cx="4484536" cy="5340097"/>
          </a:xfrm>
        </p:spPr>
        <p:txBody>
          <a:bodyPr anchor="ctr">
            <a:normAutofit/>
          </a:bodyPr>
          <a:lstStyle/>
          <a:p>
            <a:pPr marL="0" indent="0">
              <a:buNone/>
            </a:pPr>
            <a:r>
              <a:rPr lang="ro-RO" sz="3600" dirty="0" err="1">
                <a:solidFill>
                  <a:srgbClr val="C00000"/>
                </a:solidFill>
              </a:rPr>
              <a:t>What</a:t>
            </a:r>
            <a:r>
              <a:rPr lang="ro-RO" sz="3600" dirty="0">
                <a:solidFill>
                  <a:srgbClr val="C00000"/>
                </a:solidFill>
              </a:rPr>
              <a:t> leadership </a:t>
            </a:r>
            <a:r>
              <a:rPr lang="ro-RO" sz="3600" dirty="0" err="1">
                <a:solidFill>
                  <a:srgbClr val="C00000"/>
                </a:solidFill>
              </a:rPr>
              <a:t>profile</a:t>
            </a:r>
            <a:r>
              <a:rPr lang="ro-RO" sz="3600" dirty="0">
                <a:solidFill>
                  <a:srgbClr val="C00000"/>
                </a:solidFill>
              </a:rPr>
              <a:t> </a:t>
            </a:r>
            <a:r>
              <a:rPr lang="ro-RO" sz="3600" dirty="0" err="1">
                <a:solidFill>
                  <a:srgbClr val="C00000"/>
                </a:solidFill>
              </a:rPr>
              <a:t>you</a:t>
            </a:r>
            <a:r>
              <a:rPr lang="ro-RO" sz="3600" dirty="0">
                <a:solidFill>
                  <a:srgbClr val="C00000"/>
                </a:solidFill>
              </a:rPr>
              <a:t> </a:t>
            </a:r>
            <a:r>
              <a:rPr lang="ro-RO" sz="3600" dirty="0" err="1">
                <a:solidFill>
                  <a:srgbClr val="C00000"/>
                </a:solidFill>
              </a:rPr>
              <a:t>think</a:t>
            </a:r>
            <a:r>
              <a:rPr lang="ro-RO" sz="3600" dirty="0">
                <a:solidFill>
                  <a:srgbClr val="C00000"/>
                </a:solidFill>
              </a:rPr>
              <a:t> </a:t>
            </a:r>
            <a:r>
              <a:rPr lang="ro-RO" sz="3600" dirty="0" err="1">
                <a:solidFill>
                  <a:srgbClr val="C00000"/>
                </a:solidFill>
              </a:rPr>
              <a:t>you</a:t>
            </a:r>
            <a:r>
              <a:rPr lang="ro-RO" sz="3600" dirty="0">
                <a:solidFill>
                  <a:srgbClr val="C00000"/>
                </a:solidFill>
              </a:rPr>
              <a:t> display </a:t>
            </a:r>
            <a:r>
              <a:rPr lang="ro-RO" sz="3600" dirty="0" err="1">
                <a:solidFill>
                  <a:srgbClr val="C00000"/>
                </a:solidFill>
              </a:rPr>
              <a:t>the</a:t>
            </a:r>
            <a:r>
              <a:rPr lang="ro-RO" sz="3600" dirty="0">
                <a:solidFill>
                  <a:srgbClr val="C00000"/>
                </a:solidFill>
              </a:rPr>
              <a:t> </a:t>
            </a:r>
            <a:r>
              <a:rPr lang="ro-RO" sz="3600" dirty="0" err="1">
                <a:solidFill>
                  <a:srgbClr val="C00000"/>
                </a:solidFill>
              </a:rPr>
              <a:t>most</a:t>
            </a:r>
            <a:r>
              <a:rPr lang="ro-RO" sz="3600" dirty="0">
                <a:solidFill>
                  <a:srgbClr val="C00000"/>
                </a:solidFill>
              </a:rPr>
              <a:t>?</a:t>
            </a:r>
            <a:endParaRPr lang="en-US" sz="3600" dirty="0">
              <a:solidFill>
                <a:srgbClr val="C00000"/>
              </a:solidFill>
            </a:endParaRPr>
          </a:p>
        </p:txBody>
      </p:sp>
    </p:spTree>
    <p:extLst>
      <p:ext uri="{BB962C8B-B14F-4D97-AF65-F5344CB8AC3E}">
        <p14:creationId xmlns:p14="http://schemas.microsoft.com/office/powerpoint/2010/main" val="1855737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35"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9" name="Freeform: Shape 3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Freeform: Shape 3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4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Freeform: Shape 4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Freeform: Shape 4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u 1">
            <a:extLst>
              <a:ext uri="{FF2B5EF4-FFF2-40B4-BE49-F238E27FC236}">
                <a16:creationId xmlns:a16="http://schemas.microsoft.com/office/drawing/2014/main" id="{0A2BD314-D34C-453D-844E-BA7389CF2DFB}"/>
              </a:ext>
            </a:extLst>
          </p:cNvPr>
          <p:cNvSpPr>
            <a:spLocks noGrp="1"/>
          </p:cNvSpPr>
          <p:nvPr>
            <p:ph type="title"/>
          </p:nvPr>
        </p:nvSpPr>
        <p:spPr>
          <a:xfrm>
            <a:off x="1907863" y="841248"/>
            <a:ext cx="4008122" cy="5340097"/>
          </a:xfrm>
        </p:spPr>
        <p:txBody>
          <a:bodyPr anchor="ctr">
            <a:normAutofit/>
          </a:bodyPr>
          <a:lstStyle/>
          <a:p>
            <a:r>
              <a:rPr lang="ro-RO" sz="4800" dirty="0">
                <a:solidFill>
                  <a:schemeClr val="bg1"/>
                </a:solidFill>
              </a:rPr>
              <a:t>Anna</a:t>
            </a:r>
            <a:endParaRPr lang="en-US" sz="4800" dirty="0">
              <a:solidFill>
                <a:schemeClr val="bg1"/>
              </a:solidFill>
            </a:endParaRPr>
          </a:p>
        </p:txBody>
      </p:sp>
      <p:graphicFrame>
        <p:nvGraphicFramePr>
          <p:cNvPr id="26" name="Content Placeholder 8">
            <a:extLst>
              <a:ext uri="{FF2B5EF4-FFF2-40B4-BE49-F238E27FC236}">
                <a16:creationId xmlns:a16="http://schemas.microsoft.com/office/drawing/2014/main" id="{74ACCBAD-569A-F1AF-C22B-52304A4AC901}"/>
              </a:ext>
            </a:extLst>
          </p:cNvPr>
          <p:cNvGraphicFramePr>
            <a:graphicFrameLocks noGrp="1"/>
          </p:cNvGraphicFramePr>
          <p:nvPr>
            <p:ph idx="1"/>
            <p:extLst>
              <p:ext uri="{D42A27DB-BD31-4B8C-83A1-F6EECF244321}">
                <p14:modId xmlns:p14="http://schemas.microsoft.com/office/powerpoint/2010/main" val="3370901058"/>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4198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47"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49">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51" name="Freeform: Shape 50">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2" name="Freeform: Shape 51">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3" name="Freeform: Shape 52">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4" name="Freeform: Shape 53">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 name="Freeform: Shape 54">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6" name="Freeform: Shape 55">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7" name="Freeform: Shape 56">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u 1">
            <a:extLst>
              <a:ext uri="{FF2B5EF4-FFF2-40B4-BE49-F238E27FC236}">
                <a16:creationId xmlns:a16="http://schemas.microsoft.com/office/drawing/2014/main" id="{0C73EDBB-AC63-410E-8241-8DBF904ED5A7}"/>
              </a:ext>
            </a:extLst>
          </p:cNvPr>
          <p:cNvSpPr>
            <a:spLocks noGrp="1"/>
          </p:cNvSpPr>
          <p:nvPr>
            <p:ph type="title"/>
          </p:nvPr>
        </p:nvSpPr>
        <p:spPr>
          <a:xfrm>
            <a:off x="786385" y="841248"/>
            <a:ext cx="3515244" cy="5340097"/>
          </a:xfrm>
        </p:spPr>
        <p:txBody>
          <a:bodyPr anchor="ctr">
            <a:normAutofit/>
          </a:bodyPr>
          <a:lstStyle/>
          <a:p>
            <a:r>
              <a:rPr lang="ro-RO" sz="4800" dirty="0">
                <a:solidFill>
                  <a:schemeClr val="bg1"/>
                </a:solidFill>
              </a:rPr>
              <a:t>Diana</a:t>
            </a:r>
            <a:endParaRPr lang="en-US" sz="4800" dirty="0">
              <a:solidFill>
                <a:schemeClr val="bg1"/>
              </a:solidFill>
            </a:endParaRPr>
          </a:p>
        </p:txBody>
      </p:sp>
      <p:graphicFrame>
        <p:nvGraphicFramePr>
          <p:cNvPr id="38" name="Content Placeholder 8">
            <a:extLst>
              <a:ext uri="{FF2B5EF4-FFF2-40B4-BE49-F238E27FC236}">
                <a16:creationId xmlns:a16="http://schemas.microsoft.com/office/drawing/2014/main" id="{247B99F4-A79B-500A-E4FB-86E910B9F5AC}"/>
              </a:ext>
            </a:extLst>
          </p:cNvPr>
          <p:cNvGraphicFramePr>
            <a:graphicFrameLocks noGrp="1"/>
          </p:cNvGraphicFramePr>
          <p:nvPr>
            <p:ph idx="1"/>
            <p:extLst>
              <p:ext uri="{D42A27DB-BD31-4B8C-83A1-F6EECF244321}">
                <p14:modId xmlns:p14="http://schemas.microsoft.com/office/powerpoint/2010/main" val="3314945731"/>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4912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21"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5" name="Freeform: Shape 24">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12" name="Substituent conținut 2">
            <a:extLst>
              <a:ext uri="{FF2B5EF4-FFF2-40B4-BE49-F238E27FC236}">
                <a16:creationId xmlns:a16="http://schemas.microsoft.com/office/drawing/2014/main" id="{93328C54-79A6-56CC-AB84-68B6C26DB771}"/>
              </a:ext>
            </a:extLst>
          </p:cNvPr>
          <p:cNvGraphicFramePr>
            <a:graphicFrameLocks noGrp="1"/>
          </p:cNvGraphicFramePr>
          <p:nvPr>
            <p:ph idx="1"/>
            <p:extLst>
              <p:ext uri="{D42A27DB-BD31-4B8C-83A1-F6EECF244321}">
                <p14:modId xmlns:p14="http://schemas.microsoft.com/office/powerpoint/2010/main" val="4060771152"/>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CasetăText 10">
            <a:extLst>
              <a:ext uri="{FF2B5EF4-FFF2-40B4-BE49-F238E27FC236}">
                <a16:creationId xmlns:a16="http://schemas.microsoft.com/office/drawing/2014/main" id="{8157EA69-7C89-0688-F031-D95D5BF62F7D}"/>
              </a:ext>
            </a:extLst>
          </p:cNvPr>
          <p:cNvSpPr txBox="1"/>
          <p:nvPr/>
        </p:nvSpPr>
        <p:spPr>
          <a:xfrm>
            <a:off x="1463040" y="3352800"/>
            <a:ext cx="1859280" cy="584775"/>
          </a:xfrm>
          <a:prstGeom prst="rect">
            <a:avLst/>
          </a:prstGeom>
          <a:noFill/>
        </p:spPr>
        <p:txBody>
          <a:bodyPr wrap="square" rtlCol="0">
            <a:spAutoFit/>
          </a:bodyPr>
          <a:lstStyle/>
          <a:p>
            <a:r>
              <a:rPr lang="ro-RO" sz="3200" dirty="0">
                <a:solidFill>
                  <a:schemeClr val="bg1"/>
                </a:solidFill>
              </a:rPr>
              <a:t>Emma</a:t>
            </a:r>
            <a:endParaRPr lang="en-US" sz="3200" dirty="0">
              <a:solidFill>
                <a:schemeClr val="bg1"/>
              </a:solidFill>
            </a:endParaRPr>
          </a:p>
        </p:txBody>
      </p:sp>
    </p:spTree>
    <p:extLst>
      <p:ext uri="{BB962C8B-B14F-4D97-AF65-F5344CB8AC3E}">
        <p14:creationId xmlns:p14="http://schemas.microsoft.com/office/powerpoint/2010/main" val="3055837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65"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 name="Group 6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69" name="Freeform: Shape 6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0" name="Freeform: Shape 6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1" name="Freeform: Shape 7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2" name="Freeform: Shape 7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3" name="Freeform: Shape 7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4" name="Freeform: Shape 7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5" name="Freeform: Shape 7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u 1">
            <a:extLst>
              <a:ext uri="{FF2B5EF4-FFF2-40B4-BE49-F238E27FC236}">
                <a16:creationId xmlns:a16="http://schemas.microsoft.com/office/drawing/2014/main" id="{0680969F-45B5-447A-9DA5-3E032EA51160}"/>
              </a:ext>
            </a:extLst>
          </p:cNvPr>
          <p:cNvSpPr>
            <a:spLocks noGrp="1"/>
          </p:cNvSpPr>
          <p:nvPr>
            <p:ph type="title"/>
          </p:nvPr>
        </p:nvSpPr>
        <p:spPr>
          <a:xfrm>
            <a:off x="786385" y="841248"/>
            <a:ext cx="3515244" cy="5340097"/>
          </a:xfrm>
        </p:spPr>
        <p:txBody>
          <a:bodyPr vert="horz" lIns="91440" tIns="45720" rIns="91440" bIns="45720" rtlCol="0" anchor="ctr">
            <a:normAutofit/>
          </a:bodyPr>
          <a:lstStyle/>
          <a:p>
            <a:r>
              <a:rPr lang="en-US" sz="4800" kern="1200">
                <a:solidFill>
                  <a:schemeClr val="bg1"/>
                </a:solidFill>
                <a:latin typeface="+mj-lt"/>
                <a:ea typeface="+mj-ea"/>
                <a:cs typeface="+mj-cs"/>
              </a:rPr>
              <a:t>Claudia</a:t>
            </a:r>
          </a:p>
        </p:txBody>
      </p:sp>
      <p:graphicFrame>
        <p:nvGraphicFramePr>
          <p:cNvPr id="56" name="Content Placeholder 36">
            <a:extLst>
              <a:ext uri="{FF2B5EF4-FFF2-40B4-BE49-F238E27FC236}">
                <a16:creationId xmlns:a16="http://schemas.microsoft.com/office/drawing/2014/main" id="{7AD988C3-CF58-1D46-CE42-83B65EFDF206}"/>
              </a:ext>
            </a:extLst>
          </p:cNvPr>
          <p:cNvGraphicFramePr>
            <a:graphicFrameLocks noGrp="1"/>
          </p:cNvGraphicFramePr>
          <p:nvPr>
            <p:ph idx="1"/>
            <p:extLst>
              <p:ext uri="{D42A27DB-BD31-4B8C-83A1-F6EECF244321}">
                <p14:modId xmlns:p14="http://schemas.microsoft.com/office/powerpoint/2010/main" val="857090866"/>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8818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25"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9" name="Freeform: Shape 2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u 1">
            <a:extLst>
              <a:ext uri="{FF2B5EF4-FFF2-40B4-BE49-F238E27FC236}">
                <a16:creationId xmlns:a16="http://schemas.microsoft.com/office/drawing/2014/main" id="{62714E78-EDA0-4300-BBD9-B17C300469CC}"/>
              </a:ext>
            </a:extLst>
          </p:cNvPr>
          <p:cNvSpPr>
            <a:spLocks noGrp="1"/>
          </p:cNvSpPr>
          <p:nvPr>
            <p:ph type="title"/>
          </p:nvPr>
        </p:nvSpPr>
        <p:spPr>
          <a:xfrm>
            <a:off x="786385" y="841248"/>
            <a:ext cx="3515244" cy="5340097"/>
          </a:xfrm>
        </p:spPr>
        <p:txBody>
          <a:bodyPr anchor="ctr">
            <a:normAutofit/>
          </a:bodyPr>
          <a:lstStyle/>
          <a:p>
            <a:r>
              <a:rPr lang="ro-RO" sz="4800">
                <a:solidFill>
                  <a:schemeClr val="bg1"/>
                </a:solidFill>
              </a:rPr>
              <a:t>Adele</a:t>
            </a:r>
            <a:endParaRPr lang="en-US" sz="4800">
              <a:solidFill>
                <a:schemeClr val="bg1"/>
              </a:solidFill>
            </a:endParaRPr>
          </a:p>
        </p:txBody>
      </p:sp>
      <p:graphicFrame>
        <p:nvGraphicFramePr>
          <p:cNvPr id="16" name="Content Placeholder 8">
            <a:extLst>
              <a:ext uri="{FF2B5EF4-FFF2-40B4-BE49-F238E27FC236}">
                <a16:creationId xmlns:a16="http://schemas.microsoft.com/office/drawing/2014/main" id="{5CDDE937-CF6C-7AA6-0D1E-CAC96F170F5C}"/>
              </a:ext>
            </a:extLst>
          </p:cNvPr>
          <p:cNvGraphicFramePr>
            <a:graphicFrameLocks noGrp="1"/>
          </p:cNvGraphicFramePr>
          <p:nvPr>
            <p:ph idx="1"/>
            <p:extLst>
              <p:ext uri="{D42A27DB-BD31-4B8C-83A1-F6EECF244321}">
                <p14:modId xmlns:p14="http://schemas.microsoft.com/office/powerpoint/2010/main" val="63013863"/>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9003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u 1">
            <a:extLst>
              <a:ext uri="{FF2B5EF4-FFF2-40B4-BE49-F238E27FC236}">
                <a16:creationId xmlns:a16="http://schemas.microsoft.com/office/drawing/2014/main" id="{9D6F1B54-DF4A-492C-B7F8-28E044AE26F6}"/>
              </a:ext>
            </a:extLst>
          </p:cNvPr>
          <p:cNvSpPr>
            <a:spLocks noGrp="1"/>
          </p:cNvSpPr>
          <p:nvPr>
            <p:ph type="title"/>
          </p:nvPr>
        </p:nvSpPr>
        <p:spPr>
          <a:xfrm>
            <a:off x="690650" y="2743200"/>
            <a:ext cx="3739341" cy="599319"/>
          </a:xfrm>
        </p:spPr>
        <p:txBody>
          <a:bodyPr>
            <a:normAutofit fontScale="90000"/>
          </a:bodyPr>
          <a:lstStyle/>
          <a:p>
            <a:r>
              <a:rPr lang="ro-RO" b="1" dirty="0"/>
              <a:t>Common leadership </a:t>
            </a:r>
            <a:br>
              <a:rPr lang="ro-RO" b="1" dirty="0"/>
            </a:br>
            <a:r>
              <a:rPr lang="ro-RO" b="1" dirty="0" err="1"/>
              <a:t>styles</a:t>
            </a:r>
            <a:endParaRPr lang="en-US" b="1" dirty="0"/>
          </a:p>
        </p:txBody>
      </p:sp>
      <p:pic>
        <p:nvPicPr>
          <p:cNvPr id="1026" name="Picture 2" descr="Leadership Styles">
            <a:extLst>
              <a:ext uri="{FF2B5EF4-FFF2-40B4-BE49-F238E27FC236}">
                <a16:creationId xmlns:a16="http://schemas.microsoft.com/office/drawing/2014/main" id="{F61C4F56-086D-4FFA-8175-48B9F63C3E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20641" y="661916"/>
            <a:ext cx="6181342" cy="5557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901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 descr="Red toy person in front of two lines of white figures">
            <a:extLst>
              <a:ext uri="{FF2B5EF4-FFF2-40B4-BE49-F238E27FC236}">
                <a16:creationId xmlns:a16="http://schemas.microsoft.com/office/drawing/2014/main" id="{CA0B41DA-0E95-45E0-C9C7-2A9347138E39}"/>
              </a:ext>
            </a:extLst>
          </p:cNvPr>
          <p:cNvPicPr>
            <a:picLocks noChangeAspect="1"/>
          </p:cNvPicPr>
          <p:nvPr/>
        </p:nvPicPr>
        <p:blipFill rotWithShape="1">
          <a:blip r:embed="rId2"/>
          <a:srcRect r="16892"/>
          <a:stretch/>
        </p:blipFill>
        <p:spPr>
          <a:xfrm>
            <a:off x="3523488" y="10"/>
            <a:ext cx="8668512" cy="6857990"/>
          </a:xfrm>
          <a:prstGeom prst="rect">
            <a:avLst/>
          </a:prstGeom>
        </p:spPr>
      </p:pic>
      <p:sp>
        <p:nvSpPr>
          <p:cNvPr id="18"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u 1">
            <a:extLst>
              <a:ext uri="{FF2B5EF4-FFF2-40B4-BE49-F238E27FC236}">
                <a16:creationId xmlns:a16="http://schemas.microsoft.com/office/drawing/2014/main" id="{12DEB0D2-06B8-209D-E205-A7BEDBDC8C46}"/>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a:t>From your preffered leadership position, how would you manage the following cases?</a:t>
            </a:r>
          </a:p>
        </p:txBody>
      </p:sp>
      <p:sp>
        <p:nvSpPr>
          <p:cNvPr id="19"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260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a:extLst>
              <a:ext uri="{FF2B5EF4-FFF2-40B4-BE49-F238E27FC236}">
                <a16:creationId xmlns:a16="http://schemas.microsoft.com/office/drawing/2014/main" id="{8F569F67-23D7-1981-9EE4-ECFADE0E0D46}"/>
              </a:ext>
            </a:extLst>
          </p:cNvPr>
          <p:cNvSpPr>
            <a:spLocks noGrp="1"/>
          </p:cNvSpPr>
          <p:nvPr>
            <p:ph type="title"/>
          </p:nvPr>
        </p:nvSpPr>
        <p:spPr>
          <a:xfrm>
            <a:off x="686834" y="1153572"/>
            <a:ext cx="3200400" cy="4461163"/>
          </a:xfrm>
        </p:spPr>
        <p:txBody>
          <a:bodyPr>
            <a:normAutofit/>
          </a:bodyPr>
          <a:lstStyle/>
          <a:p>
            <a:r>
              <a:rPr lang="ro-RO" sz="3400" dirty="0">
                <a:solidFill>
                  <a:srgbClr val="FFFFFF"/>
                </a:solidFill>
                <a:latin typeface="+mn-lt"/>
              </a:rPr>
              <a:t>Forbes.com - </a:t>
            </a:r>
            <a:r>
              <a:rPr lang="en-US" sz="3400" b="1" i="0" dirty="0">
                <a:solidFill>
                  <a:srgbClr val="FFFFFF"/>
                </a:solidFill>
                <a:effectLst/>
                <a:latin typeface="+mn-lt"/>
              </a:rPr>
              <a:t>Female Leadership: Overcoming Stereotypes About Choosing The Best Leader</a:t>
            </a:r>
            <a:br>
              <a:rPr lang="en-US" sz="3400" b="1" i="0" dirty="0">
                <a:solidFill>
                  <a:srgbClr val="FFFFFF"/>
                </a:solidFill>
                <a:effectLst/>
                <a:latin typeface="Merriweather" panose="020B0604020202020204" pitchFamily="2" charset="-18"/>
              </a:rPr>
            </a:br>
            <a:endParaRPr lang="en-US" sz="34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ubstituent conținut 2">
            <a:extLst>
              <a:ext uri="{FF2B5EF4-FFF2-40B4-BE49-F238E27FC236}">
                <a16:creationId xmlns:a16="http://schemas.microsoft.com/office/drawing/2014/main" id="{A1500EE9-1166-29B0-CC85-2069F1F6292E}"/>
              </a:ext>
            </a:extLst>
          </p:cNvPr>
          <p:cNvSpPr>
            <a:spLocks noGrp="1"/>
          </p:cNvSpPr>
          <p:nvPr>
            <p:ph idx="1"/>
          </p:nvPr>
        </p:nvSpPr>
        <p:spPr>
          <a:xfrm>
            <a:off x="4447308" y="591344"/>
            <a:ext cx="7348452" cy="5585619"/>
          </a:xfrm>
        </p:spPr>
        <p:txBody>
          <a:bodyPr anchor="ctr">
            <a:normAutofit/>
          </a:bodyPr>
          <a:lstStyle/>
          <a:p>
            <a:r>
              <a:rPr lang="en-US" sz="2000" b="0" i="0" dirty="0">
                <a:effectLst/>
              </a:rPr>
              <a:t>When people are asked about the stereotypical traits of leaders, they tend to talk about </a:t>
            </a:r>
            <a:r>
              <a:rPr lang="en-US" sz="2000" b="1" i="0" dirty="0">
                <a:effectLst/>
              </a:rPr>
              <a:t>self-confidence, assertiveness, taking charge, solving problems, inspiring others, risk-taking and action-orientation</a:t>
            </a:r>
            <a:r>
              <a:rPr lang="en-US" sz="2000" b="0" i="0" dirty="0">
                <a:effectLst/>
              </a:rPr>
              <a:t> — agentic qualities that are similar to the masculine stereotype. If the stereotypical leadership traits are those that are inherently associated with men, it’s not surprising that there can be prejudice about who is selected as leaders. Tomas Chamorro-</a:t>
            </a:r>
            <a:r>
              <a:rPr lang="en-US" sz="2000" b="0" i="0" dirty="0" err="1">
                <a:effectLst/>
              </a:rPr>
              <a:t>Premuzic</a:t>
            </a:r>
            <a:r>
              <a:rPr lang="en-US" sz="2000" b="0" i="0" dirty="0">
                <a:effectLst/>
              </a:rPr>
              <a:t>, in a Harvard Business Review </a:t>
            </a:r>
            <a:r>
              <a:rPr lang="en-US" sz="2000" b="0" i="0" u="none" strike="noStrike" dirty="0">
                <a:effectLst/>
                <a:hlinkClick r:id="rId2" tooltip="https://hbr.org/2013/08/why-do-so-many-incompetent-men"/>
              </a:rPr>
              <a:t>article</a:t>
            </a:r>
            <a:r>
              <a:rPr lang="en-US" sz="2000" b="0" i="0" dirty="0">
                <a:effectLst/>
              </a:rPr>
              <a:t> asks, “why so many incompetent men become leaders?” Perhaps the real answer is because we over-rely on shortcuts and stereotypes. </a:t>
            </a:r>
          </a:p>
          <a:p>
            <a:r>
              <a:rPr lang="en-US" sz="2000" b="0" i="0" dirty="0">
                <a:effectLst/>
              </a:rPr>
              <a:t>All of this is problematic because instead of asking what needs to be achieved in a leadership role, and from there identifying the best personal qualities for the leadership position, </a:t>
            </a:r>
            <a:r>
              <a:rPr lang="en-US" sz="2000" b="1" i="0" dirty="0">
                <a:effectLst/>
              </a:rPr>
              <a:t>we unconsciously trend toward our prejudicial and biased views of leadership and who fits that picture.</a:t>
            </a:r>
          </a:p>
          <a:p>
            <a:pPr marL="0" indent="0">
              <a:buNone/>
            </a:pPr>
            <a:r>
              <a:rPr lang="en-US" sz="2000" dirty="0">
                <a:hlinkClick r:id="rId3"/>
              </a:rPr>
              <a:t>https://www.forbes.com/sites/forbescoachescouncil/2021/01/26/female-leadership-overcoming-stereotypes-about-choosing-the-best-leader/?sh=2d4ca65a1ccb</a:t>
            </a:r>
            <a:r>
              <a:rPr lang="ro-RO" sz="2000" dirty="0"/>
              <a:t> </a:t>
            </a:r>
            <a:endParaRPr lang="en-US" sz="2000" dirty="0"/>
          </a:p>
        </p:txBody>
      </p:sp>
    </p:spTree>
    <p:extLst>
      <p:ext uri="{BB962C8B-B14F-4D97-AF65-F5344CB8AC3E}">
        <p14:creationId xmlns:p14="http://schemas.microsoft.com/office/powerpoint/2010/main" val="1295257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2" descr="O imagine care conține aparat de bucătărie, sobă, cască&#10;&#10;Descriere generată automat">
            <a:extLst>
              <a:ext uri="{FF2B5EF4-FFF2-40B4-BE49-F238E27FC236}">
                <a16:creationId xmlns:a16="http://schemas.microsoft.com/office/drawing/2014/main" id="{7202832A-0EB5-4EF2-85B5-3A990A59EB7D}"/>
              </a:ext>
            </a:extLst>
          </p:cNvPr>
          <p:cNvPicPr>
            <a:picLocks noChangeAspect="1"/>
          </p:cNvPicPr>
          <p:nvPr/>
        </p:nvPicPr>
        <p:blipFill rotWithShape="1">
          <a:blip r:embed="rId2"/>
          <a:srcRect b="15730"/>
          <a:stretch/>
        </p:blipFill>
        <p:spPr>
          <a:xfrm>
            <a:off x="20" y="10"/>
            <a:ext cx="12191981" cy="6857990"/>
          </a:xfrm>
          <a:prstGeom prst="rect">
            <a:avLst/>
          </a:prstGeom>
        </p:spPr>
      </p:pic>
      <p:sp>
        <p:nvSpPr>
          <p:cNvPr id="27" name="Rectangle 2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Isosceles Triangle 3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Substituent conținut 2">
            <a:extLst>
              <a:ext uri="{FF2B5EF4-FFF2-40B4-BE49-F238E27FC236}">
                <a16:creationId xmlns:a16="http://schemas.microsoft.com/office/drawing/2014/main" id="{8B8A31ED-4AC0-421E-8F56-85E401047885}"/>
              </a:ext>
            </a:extLst>
          </p:cNvPr>
          <p:cNvGraphicFramePr>
            <a:graphicFrameLocks noGrp="1"/>
          </p:cNvGraphicFramePr>
          <p:nvPr>
            <p:ph idx="1"/>
            <p:extLst>
              <p:ext uri="{D42A27DB-BD31-4B8C-83A1-F6EECF244321}">
                <p14:modId xmlns:p14="http://schemas.microsoft.com/office/powerpoint/2010/main" val="1928886828"/>
              </p:ext>
            </p:extLst>
          </p:nvPr>
        </p:nvGraphicFramePr>
        <p:xfrm>
          <a:off x="619342" y="1596275"/>
          <a:ext cx="6891187"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9148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Substituent conținut 2">
            <a:extLst>
              <a:ext uri="{FF2B5EF4-FFF2-40B4-BE49-F238E27FC236}">
                <a16:creationId xmlns:a16="http://schemas.microsoft.com/office/drawing/2014/main" id="{CB6C7D47-F04D-46A2-B246-EAC4DD04F5C9}"/>
              </a:ext>
            </a:extLst>
          </p:cNvPr>
          <p:cNvGraphicFramePr>
            <a:graphicFrameLocks noGrp="1"/>
          </p:cNvGraphicFramePr>
          <p:nvPr>
            <p:ph idx="1"/>
            <p:extLst>
              <p:ext uri="{D42A27DB-BD31-4B8C-83A1-F6EECF244321}">
                <p14:modId xmlns:p14="http://schemas.microsoft.com/office/powerpoint/2010/main" val="301837608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8199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u 1">
            <a:extLst>
              <a:ext uri="{FF2B5EF4-FFF2-40B4-BE49-F238E27FC236}">
                <a16:creationId xmlns:a16="http://schemas.microsoft.com/office/drawing/2014/main" id="{853111C3-B6FD-96E6-F4B4-39ED7DF9C1D4}"/>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kern="1200" dirty="0">
                <a:solidFill>
                  <a:schemeClr val="tx1"/>
                </a:solidFill>
                <a:latin typeface="+mj-lt"/>
                <a:ea typeface="+mj-ea"/>
                <a:cs typeface="+mj-cs"/>
              </a:rPr>
              <a:t>Thank you!</a:t>
            </a:r>
          </a:p>
        </p:txBody>
      </p:sp>
      <p:sp>
        <p:nvSpPr>
          <p:cNvPr id="15" name="Arc 14">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Oval 16">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389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u 1">
            <a:extLst>
              <a:ext uri="{FF2B5EF4-FFF2-40B4-BE49-F238E27FC236}">
                <a16:creationId xmlns:a16="http://schemas.microsoft.com/office/drawing/2014/main" id="{2CCEA73B-80FB-4CEE-A1CF-267E4B1C673B}"/>
              </a:ext>
            </a:extLst>
          </p:cNvPr>
          <p:cNvSpPr>
            <a:spLocks noGrp="1"/>
          </p:cNvSpPr>
          <p:nvPr>
            <p:ph type="title"/>
          </p:nvPr>
        </p:nvSpPr>
        <p:spPr>
          <a:xfrm>
            <a:off x="8082895" y="2010409"/>
            <a:ext cx="3322317" cy="2525603"/>
          </a:xfrm>
        </p:spPr>
        <p:txBody>
          <a:bodyPr vert="horz" lIns="91440" tIns="45720" rIns="91440" bIns="45720" rtlCol="0" anchor="b">
            <a:normAutofit fontScale="90000"/>
          </a:bodyPr>
          <a:lstStyle/>
          <a:p>
            <a:r>
              <a:rPr lang="ro-RO" sz="2400" dirty="0"/>
              <a:t>An </a:t>
            </a:r>
            <a:r>
              <a:rPr lang="ro-RO" sz="2400" dirty="0" err="1"/>
              <a:t>analysis</a:t>
            </a:r>
            <a:r>
              <a:rPr lang="ro-RO" sz="2400" dirty="0"/>
              <a:t> </a:t>
            </a:r>
            <a:r>
              <a:rPr lang="ro-RO" sz="2400" dirty="0" err="1"/>
              <a:t>performed</a:t>
            </a:r>
            <a:r>
              <a:rPr lang="ro-RO" sz="2400" dirty="0"/>
              <a:t> on</a:t>
            </a:r>
            <a:r>
              <a:rPr lang="en-US" sz="2400" i="0" kern="1200" dirty="0">
                <a:solidFill>
                  <a:schemeClr val="tx1"/>
                </a:solidFill>
                <a:effectLst/>
                <a:latin typeface="+mj-lt"/>
                <a:ea typeface="+mj-ea"/>
                <a:cs typeface="+mj-cs"/>
              </a:rPr>
              <a:t> 1500</a:t>
            </a:r>
            <a:r>
              <a:rPr lang="ro-RO" sz="2400" i="0" kern="1200" dirty="0">
                <a:solidFill>
                  <a:schemeClr val="tx1"/>
                </a:solidFill>
                <a:effectLst/>
                <a:latin typeface="+mj-lt"/>
                <a:ea typeface="+mj-ea"/>
                <a:cs typeface="+mj-cs"/>
              </a:rPr>
              <a:t> </a:t>
            </a:r>
            <a:r>
              <a:rPr lang="ro-RO" sz="2400" i="0" kern="1200" dirty="0" err="1">
                <a:solidFill>
                  <a:schemeClr val="tx1"/>
                </a:solidFill>
                <a:effectLst/>
                <a:latin typeface="+mj-lt"/>
                <a:ea typeface="+mj-ea"/>
                <a:cs typeface="+mj-cs"/>
              </a:rPr>
              <a:t>large</a:t>
            </a:r>
            <a:r>
              <a:rPr lang="ro-RO" sz="2400" i="0" kern="1200" dirty="0">
                <a:solidFill>
                  <a:schemeClr val="tx1"/>
                </a:solidFill>
                <a:effectLst/>
                <a:latin typeface="+mj-lt"/>
                <a:ea typeface="+mj-ea"/>
                <a:cs typeface="+mj-cs"/>
              </a:rPr>
              <a:t> US-</a:t>
            </a:r>
            <a:r>
              <a:rPr lang="ro-RO" sz="2400" i="0" kern="1200" dirty="0" err="1">
                <a:solidFill>
                  <a:schemeClr val="tx1"/>
                </a:solidFill>
                <a:effectLst/>
                <a:latin typeface="+mj-lt"/>
                <a:ea typeface="+mj-ea"/>
                <a:cs typeface="+mj-cs"/>
              </a:rPr>
              <a:t>based</a:t>
            </a:r>
            <a:r>
              <a:rPr lang="ro-RO" sz="2400" i="0" kern="1200" dirty="0">
                <a:solidFill>
                  <a:schemeClr val="tx1"/>
                </a:solidFill>
                <a:effectLst/>
                <a:latin typeface="+mj-lt"/>
                <a:ea typeface="+mj-ea"/>
                <a:cs typeface="+mj-cs"/>
              </a:rPr>
              <a:t> </a:t>
            </a:r>
            <a:r>
              <a:rPr lang="ro-RO" sz="2400" i="0" kern="1200" dirty="0" err="1">
                <a:solidFill>
                  <a:schemeClr val="tx1"/>
                </a:solidFill>
                <a:effectLst/>
                <a:latin typeface="+mj-lt"/>
                <a:ea typeface="+mj-ea"/>
                <a:cs typeface="+mj-cs"/>
              </a:rPr>
              <a:t>companies</a:t>
            </a:r>
            <a:r>
              <a:rPr lang="ro-RO" sz="2400" i="0" kern="1200" dirty="0">
                <a:solidFill>
                  <a:schemeClr val="tx1"/>
                </a:solidFill>
                <a:effectLst/>
                <a:latin typeface="+mj-lt"/>
                <a:ea typeface="+mj-ea"/>
                <a:cs typeface="+mj-cs"/>
              </a:rPr>
              <a:t> </a:t>
            </a:r>
            <a:r>
              <a:rPr lang="ro-RO" sz="2400" i="0" kern="1200" dirty="0" err="1">
                <a:solidFill>
                  <a:schemeClr val="tx1"/>
                </a:solidFill>
                <a:effectLst/>
                <a:latin typeface="+mj-lt"/>
                <a:ea typeface="+mj-ea"/>
                <a:cs typeface="+mj-cs"/>
              </a:rPr>
              <a:t>shows</a:t>
            </a:r>
            <a:r>
              <a:rPr lang="ro-RO" sz="2400" i="0" kern="1200" dirty="0">
                <a:solidFill>
                  <a:schemeClr val="tx1"/>
                </a:solidFill>
                <a:effectLst/>
                <a:latin typeface="+mj-lt"/>
                <a:ea typeface="+mj-ea"/>
                <a:cs typeface="+mj-cs"/>
              </a:rPr>
              <a:t> </a:t>
            </a:r>
            <a:r>
              <a:rPr lang="ro-RO" sz="2400" i="0" kern="1200" dirty="0" err="1">
                <a:solidFill>
                  <a:schemeClr val="tx1"/>
                </a:solidFill>
                <a:effectLst/>
                <a:latin typeface="+mj-lt"/>
                <a:ea typeface="+mj-ea"/>
                <a:cs typeface="+mj-cs"/>
              </a:rPr>
              <a:t>that</a:t>
            </a:r>
            <a:r>
              <a:rPr lang="ro-RO" sz="2400" i="0" kern="1200" dirty="0">
                <a:solidFill>
                  <a:schemeClr val="tx1"/>
                </a:solidFill>
                <a:effectLst/>
                <a:latin typeface="+mj-lt"/>
                <a:ea typeface="+mj-ea"/>
                <a:cs typeface="+mj-cs"/>
              </a:rPr>
              <a:t> </a:t>
            </a:r>
            <a:r>
              <a:rPr lang="ro-RO" sz="2400" i="0" kern="1200" dirty="0" err="1">
                <a:solidFill>
                  <a:schemeClr val="tx1"/>
                </a:solidFill>
                <a:effectLst/>
                <a:latin typeface="+mj-lt"/>
                <a:ea typeface="+mj-ea"/>
                <a:cs typeface="+mj-cs"/>
              </a:rPr>
              <a:t>there</a:t>
            </a:r>
            <a:r>
              <a:rPr lang="ro-RO" sz="2400" i="0" kern="1200" dirty="0">
                <a:solidFill>
                  <a:schemeClr val="tx1"/>
                </a:solidFill>
                <a:effectLst/>
                <a:latin typeface="+mj-lt"/>
                <a:ea typeface="+mj-ea"/>
                <a:cs typeface="+mj-cs"/>
              </a:rPr>
              <a:t> are </a:t>
            </a:r>
            <a:r>
              <a:rPr lang="ro-RO" sz="2400" i="0" kern="1200" dirty="0" err="1">
                <a:solidFill>
                  <a:schemeClr val="tx1"/>
                </a:solidFill>
                <a:effectLst/>
                <a:latin typeface="+mj-lt"/>
                <a:ea typeface="+mj-ea"/>
                <a:cs typeface="+mj-cs"/>
              </a:rPr>
              <a:t>less</a:t>
            </a:r>
            <a:r>
              <a:rPr lang="ro-RO" sz="2400" i="0" kern="1200" dirty="0">
                <a:solidFill>
                  <a:schemeClr val="tx1"/>
                </a:solidFill>
                <a:effectLst/>
                <a:latin typeface="+mj-lt"/>
                <a:ea typeface="+mj-ea"/>
                <a:cs typeface="+mj-cs"/>
              </a:rPr>
              <a:t> </a:t>
            </a:r>
            <a:r>
              <a:rPr lang="ro-RO" sz="2400" i="0" kern="1200" dirty="0" err="1">
                <a:solidFill>
                  <a:schemeClr val="tx1"/>
                </a:solidFill>
                <a:effectLst/>
                <a:latin typeface="+mj-lt"/>
                <a:ea typeface="+mj-ea"/>
                <a:cs typeface="+mj-cs"/>
              </a:rPr>
              <a:t>women</a:t>
            </a:r>
            <a:r>
              <a:rPr lang="ro-RO" sz="2400" i="0" kern="1200" dirty="0">
                <a:solidFill>
                  <a:schemeClr val="tx1"/>
                </a:solidFill>
                <a:effectLst/>
                <a:latin typeface="+mj-lt"/>
                <a:ea typeface="+mj-ea"/>
                <a:cs typeface="+mj-cs"/>
              </a:rPr>
              <a:t> in </a:t>
            </a:r>
            <a:r>
              <a:rPr lang="ro-RO" sz="2400" i="0" kern="1200" dirty="0" err="1">
                <a:solidFill>
                  <a:schemeClr val="tx1"/>
                </a:solidFill>
                <a:effectLst/>
                <a:latin typeface="+mj-lt"/>
                <a:ea typeface="+mj-ea"/>
                <a:cs typeface="+mj-cs"/>
              </a:rPr>
              <a:t>the</a:t>
            </a:r>
            <a:r>
              <a:rPr lang="ro-RO" sz="2400" i="0" kern="1200" dirty="0">
                <a:solidFill>
                  <a:schemeClr val="tx1"/>
                </a:solidFill>
                <a:effectLst/>
                <a:latin typeface="+mj-lt"/>
                <a:ea typeface="+mj-ea"/>
                <a:cs typeface="+mj-cs"/>
              </a:rPr>
              <a:t> leadership of </a:t>
            </a:r>
            <a:r>
              <a:rPr lang="ro-RO" sz="2400" i="0" kern="1200" dirty="0" err="1">
                <a:solidFill>
                  <a:schemeClr val="tx1"/>
                </a:solidFill>
                <a:effectLst/>
                <a:latin typeface="+mj-lt"/>
                <a:ea typeface="+mj-ea"/>
                <a:cs typeface="+mj-cs"/>
              </a:rPr>
              <a:t>these</a:t>
            </a:r>
            <a:r>
              <a:rPr lang="ro-RO" sz="2400" i="0" kern="1200" dirty="0">
                <a:solidFill>
                  <a:schemeClr val="tx1"/>
                </a:solidFill>
                <a:effectLst/>
                <a:latin typeface="+mj-lt"/>
                <a:ea typeface="+mj-ea"/>
                <a:cs typeface="+mj-cs"/>
              </a:rPr>
              <a:t> </a:t>
            </a:r>
            <a:r>
              <a:rPr lang="ro-RO" sz="2400" i="0" kern="1200" dirty="0" err="1">
                <a:solidFill>
                  <a:schemeClr val="tx1"/>
                </a:solidFill>
                <a:effectLst/>
                <a:latin typeface="+mj-lt"/>
                <a:ea typeface="+mj-ea"/>
                <a:cs typeface="+mj-cs"/>
              </a:rPr>
              <a:t>companies</a:t>
            </a:r>
            <a:r>
              <a:rPr lang="ro-RO" sz="2400" i="0" kern="1200" dirty="0">
                <a:solidFill>
                  <a:schemeClr val="tx1"/>
                </a:solidFill>
                <a:effectLst/>
                <a:latin typeface="+mj-lt"/>
                <a:ea typeface="+mj-ea"/>
                <a:cs typeface="+mj-cs"/>
              </a:rPr>
              <a:t> </a:t>
            </a:r>
            <a:r>
              <a:rPr lang="ro-RO" sz="2400" i="0" kern="1200" dirty="0" err="1">
                <a:solidFill>
                  <a:schemeClr val="tx1"/>
                </a:solidFill>
                <a:effectLst/>
                <a:latin typeface="+mj-lt"/>
                <a:ea typeface="+mj-ea"/>
                <a:cs typeface="+mj-cs"/>
              </a:rPr>
              <a:t>than</a:t>
            </a:r>
            <a:r>
              <a:rPr lang="ro-RO" sz="2400" i="0" kern="1200" dirty="0">
                <a:solidFill>
                  <a:schemeClr val="tx1"/>
                </a:solidFill>
                <a:effectLst/>
                <a:latin typeface="+mj-lt"/>
                <a:ea typeface="+mj-ea"/>
                <a:cs typeface="+mj-cs"/>
              </a:rPr>
              <a:t> </a:t>
            </a:r>
            <a:r>
              <a:rPr lang="ro-RO" sz="2400" i="0" kern="1200" dirty="0" err="1">
                <a:solidFill>
                  <a:schemeClr val="tx1"/>
                </a:solidFill>
                <a:effectLst/>
                <a:latin typeface="+mj-lt"/>
                <a:ea typeface="+mj-ea"/>
                <a:cs typeface="+mj-cs"/>
              </a:rPr>
              <a:t>men</a:t>
            </a:r>
            <a:r>
              <a:rPr lang="ro-RO" sz="2400" i="0" kern="1200" dirty="0">
                <a:solidFill>
                  <a:schemeClr val="tx1"/>
                </a:solidFill>
                <a:effectLst/>
                <a:latin typeface="+mj-lt"/>
                <a:ea typeface="+mj-ea"/>
                <a:cs typeface="+mj-cs"/>
              </a:rPr>
              <a:t> </a:t>
            </a:r>
            <a:r>
              <a:rPr lang="ro-RO" sz="2400" i="0" kern="1200" dirty="0" err="1">
                <a:solidFill>
                  <a:schemeClr val="tx1"/>
                </a:solidFill>
                <a:effectLst/>
                <a:latin typeface="+mj-lt"/>
                <a:ea typeface="+mj-ea"/>
                <a:cs typeface="+mj-cs"/>
              </a:rPr>
              <a:t>named</a:t>
            </a:r>
            <a:r>
              <a:rPr lang="ro-RO" sz="2400" i="0" kern="1200" dirty="0">
                <a:solidFill>
                  <a:schemeClr val="tx1"/>
                </a:solidFill>
                <a:effectLst/>
                <a:latin typeface="+mj-lt"/>
                <a:ea typeface="+mj-ea"/>
                <a:cs typeface="+mj-cs"/>
              </a:rPr>
              <a:t> John</a:t>
            </a:r>
            <a:r>
              <a:rPr lang="en-US" sz="2400" i="0" kern="1200" dirty="0">
                <a:solidFill>
                  <a:schemeClr val="tx1"/>
                </a:solidFill>
                <a:effectLst/>
                <a:latin typeface="+mj-lt"/>
                <a:ea typeface="+mj-ea"/>
                <a:cs typeface="+mj-cs"/>
              </a:rPr>
              <a:t> </a:t>
            </a:r>
            <a:r>
              <a:rPr lang="en-US" sz="2400" kern="1200" dirty="0">
                <a:solidFill>
                  <a:schemeClr val="tx1"/>
                </a:solidFill>
                <a:latin typeface="+mj-lt"/>
                <a:ea typeface="+mj-ea"/>
                <a:cs typeface="+mj-cs"/>
              </a:rPr>
              <a:t>(2015, Ernst &amp; Young)</a:t>
            </a:r>
            <a:br>
              <a:rPr lang="en-US" sz="2400" i="0" kern="1200" dirty="0">
                <a:solidFill>
                  <a:schemeClr val="tx1"/>
                </a:solidFill>
                <a:effectLst/>
                <a:latin typeface="+mj-lt"/>
                <a:ea typeface="+mj-ea"/>
                <a:cs typeface="+mj-cs"/>
              </a:rPr>
            </a:br>
            <a:endParaRPr lang="en-US" sz="2400" kern="1200" dirty="0">
              <a:solidFill>
                <a:schemeClr val="tx1"/>
              </a:solidFill>
              <a:latin typeface="+mj-lt"/>
              <a:ea typeface="+mj-ea"/>
              <a:cs typeface="+mj-cs"/>
            </a:endParaRPr>
          </a:p>
        </p:txBody>
      </p:sp>
      <p:pic>
        <p:nvPicPr>
          <p:cNvPr id="19" name="Substituent conținut 18" descr="O imagine care conține text, chitanță&#10;&#10;Descriere generată automat">
            <a:extLst>
              <a:ext uri="{FF2B5EF4-FFF2-40B4-BE49-F238E27FC236}">
                <a16:creationId xmlns:a16="http://schemas.microsoft.com/office/drawing/2014/main" id="{43C5A2F1-E238-4032-8D91-6F33BC53D5A5}"/>
              </a:ext>
            </a:extLst>
          </p:cNvPr>
          <p:cNvPicPr>
            <a:picLocks noGrp="1" noChangeAspect="1"/>
          </p:cNvPicPr>
          <p:nvPr>
            <p:ph idx="1"/>
          </p:nvPr>
        </p:nvPicPr>
        <p:blipFill rotWithShape="1">
          <a:blip r:embed="rId2"/>
          <a:srcRect l="4692" r="14488" b="-1"/>
          <a:stretch/>
        </p:blipFill>
        <p:spPr>
          <a:xfrm>
            <a:off x="716280" y="1268730"/>
            <a:ext cx="6436548" cy="4320540"/>
          </a:xfrm>
          <a:prstGeom prst="rect">
            <a:avLst/>
          </a:prstGeom>
        </p:spPr>
      </p:pic>
      <p:cxnSp>
        <p:nvCxnSpPr>
          <p:cNvPr id="26" name="Straight Connector 25">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34728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2BD70C-C4A0-46C4-9518-A731098B4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a:extLst>
              <a:ext uri="{FF2B5EF4-FFF2-40B4-BE49-F238E27FC236}">
                <a16:creationId xmlns:a16="http://schemas.microsoft.com/office/drawing/2014/main" id="{61C08084-DE6E-270F-A1B0-A707D4D5227C}"/>
              </a:ext>
            </a:extLst>
          </p:cNvPr>
          <p:cNvSpPr>
            <a:spLocks noGrp="1"/>
          </p:cNvSpPr>
          <p:nvPr>
            <p:ph type="title"/>
          </p:nvPr>
        </p:nvSpPr>
        <p:spPr>
          <a:xfrm>
            <a:off x="6072445" y="2367281"/>
            <a:ext cx="5638614" cy="1564640"/>
          </a:xfrm>
        </p:spPr>
        <p:txBody>
          <a:bodyPr vert="horz" lIns="91440" tIns="45720" rIns="91440" bIns="45720" rtlCol="0" anchor="t">
            <a:normAutofit/>
          </a:bodyPr>
          <a:lstStyle/>
          <a:p>
            <a:r>
              <a:rPr lang="en-US" sz="3400" kern="1200" dirty="0">
                <a:solidFill>
                  <a:schemeClr val="bg1"/>
                </a:solidFill>
                <a:latin typeface="+mj-lt"/>
                <a:ea typeface="+mj-ea"/>
                <a:cs typeface="+mj-cs"/>
              </a:rPr>
              <a:t>What do we find out when we collect performance data?</a:t>
            </a:r>
            <a:br>
              <a:rPr lang="en-US" sz="3400" kern="1200" dirty="0">
                <a:solidFill>
                  <a:schemeClr val="bg1"/>
                </a:solidFill>
                <a:latin typeface="+mj-lt"/>
                <a:ea typeface="+mj-ea"/>
                <a:cs typeface="+mj-cs"/>
              </a:rPr>
            </a:br>
            <a:endParaRPr lang="en-US" sz="3400" kern="1200" dirty="0">
              <a:solidFill>
                <a:schemeClr val="bg1"/>
              </a:solidFill>
              <a:latin typeface="+mj-lt"/>
              <a:ea typeface="+mj-ea"/>
              <a:cs typeface="+mj-cs"/>
            </a:endParaRPr>
          </a:p>
        </p:txBody>
      </p:sp>
      <p:sp>
        <p:nvSpPr>
          <p:cNvPr id="12" name="Freeform: Shape 11">
            <a:extLst>
              <a:ext uri="{FF2B5EF4-FFF2-40B4-BE49-F238E27FC236}">
                <a16:creationId xmlns:a16="http://schemas.microsoft.com/office/drawing/2014/main" id="{39B74A45-BDDD-4892-B8C0-B290C0944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516C73E-9465-4C9E-9B86-9E58FB326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9" y="0"/>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Ajutor nesemnificativ">
            <a:extLst>
              <a:ext uri="{FF2B5EF4-FFF2-40B4-BE49-F238E27FC236}">
                <a16:creationId xmlns:a16="http://schemas.microsoft.com/office/drawing/2014/main" id="{DCE847BB-A512-2109-373A-1C10943EF3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941" y="1301551"/>
            <a:ext cx="3440610" cy="3440610"/>
          </a:xfrm>
          <a:prstGeom prst="rect">
            <a:avLst/>
          </a:prstGeom>
        </p:spPr>
      </p:pic>
    </p:spTree>
    <p:extLst>
      <p:ext uri="{BB962C8B-B14F-4D97-AF65-F5344CB8AC3E}">
        <p14:creationId xmlns:p14="http://schemas.microsoft.com/office/powerpoint/2010/main" val="1365411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u 1">
            <a:extLst>
              <a:ext uri="{FF2B5EF4-FFF2-40B4-BE49-F238E27FC236}">
                <a16:creationId xmlns:a16="http://schemas.microsoft.com/office/drawing/2014/main" id="{68C711D1-E641-419E-A2A6-42011D0708AE}"/>
              </a:ext>
            </a:extLst>
          </p:cNvPr>
          <p:cNvSpPr>
            <a:spLocks noGrp="1"/>
          </p:cNvSpPr>
          <p:nvPr>
            <p:ph type="title"/>
          </p:nvPr>
        </p:nvSpPr>
        <p:spPr>
          <a:xfrm>
            <a:off x="2311147" y="365760"/>
            <a:ext cx="7569706" cy="1288238"/>
          </a:xfrm>
        </p:spPr>
        <p:txBody>
          <a:bodyPr anchor="ctr">
            <a:normAutofit/>
          </a:bodyPr>
          <a:lstStyle/>
          <a:p>
            <a:pPr algn="ctr"/>
            <a:r>
              <a:rPr lang="ro-RO"/>
              <a:t>Harvard Business Review, 2016</a:t>
            </a:r>
            <a:endParaRPr lang="en-US"/>
          </a:p>
        </p:txBody>
      </p:sp>
      <p:sp>
        <p:nvSpPr>
          <p:cNvPr id="3" name="Substituent conținut 2">
            <a:extLst>
              <a:ext uri="{FF2B5EF4-FFF2-40B4-BE49-F238E27FC236}">
                <a16:creationId xmlns:a16="http://schemas.microsoft.com/office/drawing/2014/main" id="{0DD052CF-3995-4291-AA82-72948303AEEF}"/>
              </a:ext>
            </a:extLst>
          </p:cNvPr>
          <p:cNvSpPr>
            <a:spLocks noGrp="1"/>
          </p:cNvSpPr>
          <p:nvPr>
            <p:ph idx="1"/>
          </p:nvPr>
        </p:nvSpPr>
        <p:spPr>
          <a:xfrm>
            <a:off x="2165569" y="1956816"/>
            <a:ext cx="7860863" cy="4024884"/>
          </a:xfrm>
        </p:spPr>
        <p:txBody>
          <a:bodyPr anchor="t">
            <a:normAutofit/>
          </a:bodyPr>
          <a:lstStyle/>
          <a:p>
            <a:pPr marL="0" indent="0">
              <a:buNone/>
            </a:pPr>
            <a:r>
              <a:rPr lang="ro-RO" sz="1900" dirty="0" err="1">
                <a:solidFill>
                  <a:schemeClr val="accent4">
                    <a:lumMod val="40000"/>
                    <a:lumOff val="60000"/>
                  </a:schemeClr>
                </a:solidFill>
              </a:rPr>
              <a:t>McKinsey</a:t>
            </a:r>
            <a:r>
              <a:rPr lang="ro-RO" sz="1900" dirty="0">
                <a:solidFill>
                  <a:schemeClr val="accent4">
                    <a:lumMod val="40000"/>
                    <a:lumOff val="60000"/>
                  </a:schemeClr>
                </a:solidFill>
              </a:rPr>
              <a:t> </a:t>
            </a:r>
            <a:r>
              <a:rPr lang="ro-RO" sz="1900" dirty="0" err="1">
                <a:solidFill>
                  <a:schemeClr val="accent4">
                    <a:lumMod val="40000"/>
                    <a:lumOff val="60000"/>
                  </a:schemeClr>
                </a:solidFill>
              </a:rPr>
              <a:t>study</a:t>
            </a:r>
            <a:r>
              <a:rPr lang="ro-RO" sz="1900" dirty="0">
                <a:solidFill>
                  <a:schemeClr val="accent4">
                    <a:lumMod val="40000"/>
                    <a:lumOff val="60000"/>
                  </a:schemeClr>
                </a:solidFill>
              </a:rPr>
              <a:t> (2015), 366 </a:t>
            </a:r>
            <a:r>
              <a:rPr lang="ro-RO" sz="1900" dirty="0" err="1">
                <a:solidFill>
                  <a:schemeClr val="accent4">
                    <a:lumMod val="40000"/>
                    <a:lumOff val="60000"/>
                  </a:schemeClr>
                </a:solidFill>
              </a:rPr>
              <a:t>companies</a:t>
            </a:r>
            <a:r>
              <a:rPr lang="ro-RO" sz="1900" dirty="0">
                <a:solidFill>
                  <a:schemeClr val="accent4">
                    <a:lumMod val="40000"/>
                    <a:lumOff val="60000"/>
                  </a:schemeClr>
                </a:solidFill>
              </a:rPr>
              <a:t>:</a:t>
            </a:r>
          </a:p>
          <a:p>
            <a:pPr>
              <a:buFontTx/>
              <a:buChar char="-"/>
            </a:pPr>
            <a:r>
              <a:rPr lang="ro-RO" sz="1900" dirty="0"/>
              <a:t>The </a:t>
            </a:r>
            <a:r>
              <a:rPr lang="ro-RO" sz="1900" dirty="0" err="1"/>
              <a:t>companies</a:t>
            </a:r>
            <a:r>
              <a:rPr lang="ro-RO" sz="1900" dirty="0"/>
              <a:t> </a:t>
            </a:r>
            <a:r>
              <a:rPr lang="ro-RO" sz="1900" dirty="0" err="1"/>
              <a:t>with</a:t>
            </a:r>
            <a:r>
              <a:rPr lang="ro-RO" sz="1900" dirty="0"/>
              <a:t> </a:t>
            </a:r>
            <a:r>
              <a:rPr lang="ro-RO" sz="1900" dirty="0" err="1"/>
              <a:t>racial</a:t>
            </a:r>
            <a:r>
              <a:rPr lang="ro-RO" sz="1900" dirty="0"/>
              <a:t> </a:t>
            </a:r>
            <a:r>
              <a:rPr lang="ro-RO" sz="1900" dirty="0" err="1"/>
              <a:t>and</a:t>
            </a:r>
            <a:r>
              <a:rPr lang="ro-RO" sz="1900" dirty="0"/>
              <a:t> </a:t>
            </a:r>
            <a:r>
              <a:rPr lang="ro-RO" sz="1900" dirty="0" err="1"/>
              <a:t>ethnic</a:t>
            </a:r>
            <a:r>
              <a:rPr lang="ro-RO" sz="1900" dirty="0"/>
              <a:t> </a:t>
            </a:r>
            <a:r>
              <a:rPr lang="ro-RO" sz="1900" dirty="0" err="1"/>
              <a:t>diversity</a:t>
            </a:r>
            <a:r>
              <a:rPr lang="ro-RO" sz="1900" dirty="0"/>
              <a:t> at management </a:t>
            </a:r>
            <a:r>
              <a:rPr lang="ro-RO" sz="1900" dirty="0" err="1"/>
              <a:t>level</a:t>
            </a:r>
            <a:r>
              <a:rPr lang="ro-RO" sz="1900" dirty="0"/>
              <a:t> </a:t>
            </a:r>
            <a:r>
              <a:rPr lang="ro-RO" sz="1900" dirty="0" err="1"/>
              <a:t>have</a:t>
            </a:r>
            <a:r>
              <a:rPr lang="ro-RO" sz="1900" dirty="0"/>
              <a:t> 35% more profit </a:t>
            </a:r>
            <a:r>
              <a:rPr lang="ro-RO" sz="1900" dirty="0" err="1"/>
              <a:t>than</a:t>
            </a:r>
            <a:r>
              <a:rPr lang="ro-RO" sz="1900" dirty="0"/>
              <a:t> </a:t>
            </a:r>
            <a:r>
              <a:rPr lang="ro-RO" sz="1900" dirty="0" err="1"/>
              <a:t>the</a:t>
            </a:r>
            <a:r>
              <a:rPr lang="ro-RO" sz="1900" dirty="0"/>
              <a:t> rest of </a:t>
            </a:r>
            <a:r>
              <a:rPr lang="ro-RO" sz="1900" dirty="0" err="1"/>
              <a:t>the</a:t>
            </a:r>
            <a:r>
              <a:rPr lang="ro-RO" sz="1900" dirty="0"/>
              <a:t> </a:t>
            </a:r>
            <a:r>
              <a:rPr lang="ro-RO" sz="1900" dirty="0" err="1"/>
              <a:t>companies</a:t>
            </a:r>
            <a:r>
              <a:rPr lang="ro-RO" sz="1900" dirty="0"/>
              <a:t> in </a:t>
            </a:r>
            <a:r>
              <a:rPr lang="ro-RO" sz="1900" dirty="0" err="1"/>
              <a:t>the</a:t>
            </a:r>
            <a:r>
              <a:rPr lang="ro-RO" sz="1900" dirty="0"/>
              <a:t> same </a:t>
            </a:r>
            <a:r>
              <a:rPr lang="ro-RO" sz="1900" dirty="0" err="1"/>
              <a:t>industry</a:t>
            </a:r>
            <a:endParaRPr lang="ro-RO" sz="1900" dirty="0"/>
          </a:p>
          <a:p>
            <a:pPr>
              <a:buFontTx/>
              <a:buChar char="-"/>
            </a:pPr>
            <a:r>
              <a:rPr lang="ro-RO" sz="1900" dirty="0"/>
              <a:t>The </a:t>
            </a:r>
            <a:r>
              <a:rPr lang="ro-RO" sz="1900" dirty="0" err="1"/>
              <a:t>companies</a:t>
            </a:r>
            <a:r>
              <a:rPr lang="ro-RO" sz="1900" dirty="0"/>
              <a:t> </a:t>
            </a:r>
            <a:r>
              <a:rPr lang="ro-RO" sz="1900" dirty="0" err="1"/>
              <a:t>with</a:t>
            </a:r>
            <a:r>
              <a:rPr lang="ro-RO" sz="1900" dirty="0"/>
              <a:t> </a:t>
            </a:r>
            <a:r>
              <a:rPr lang="ro-RO" sz="1900" dirty="0" err="1"/>
              <a:t>gender</a:t>
            </a:r>
            <a:r>
              <a:rPr lang="ro-RO" sz="1900" dirty="0"/>
              <a:t> </a:t>
            </a:r>
            <a:r>
              <a:rPr lang="ro-RO" sz="1900" dirty="0" err="1"/>
              <a:t>diversity</a:t>
            </a:r>
            <a:r>
              <a:rPr lang="ro-RO" sz="1900" dirty="0"/>
              <a:t> at management </a:t>
            </a:r>
            <a:r>
              <a:rPr lang="ro-RO" sz="1900" dirty="0" err="1"/>
              <a:t>level</a:t>
            </a:r>
            <a:r>
              <a:rPr lang="ro-RO" sz="1900" dirty="0"/>
              <a:t> </a:t>
            </a:r>
            <a:r>
              <a:rPr lang="ro-RO" sz="1900" dirty="0" err="1"/>
              <a:t>have</a:t>
            </a:r>
            <a:r>
              <a:rPr lang="ro-RO" sz="1900" dirty="0"/>
              <a:t> 15% more profit </a:t>
            </a:r>
            <a:r>
              <a:rPr lang="ro-RO" sz="1900" dirty="0" err="1"/>
              <a:t>than</a:t>
            </a:r>
            <a:r>
              <a:rPr lang="ro-RO" sz="1900" dirty="0"/>
              <a:t> </a:t>
            </a:r>
            <a:r>
              <a:rPr lang="ro-RO" sz="1900" dirty="0" err="1"/>
              <a:t>the</a:t>
            </a:r>
            <a:r>
              <a:rPr lang="ro-RO" sz="1900" dirty="0"/>
              <a:t> rest of </a:t>
            </a:r>
            <a:r>
              <a:rPr lang="ro-RO" sz="1900" dirty="0" err="1"/>
              <a:t>the</a:t>
            </a:r>
            <a:r>
              <a:rPr lang="ro-RO" sz="1900" dirty="0"/>
              <a:t> </a:t>
            </a:r>
            <a:r>
              <a:rPr lang="ro-RO" sz="1900" dirty="0" err="1"/>
              <a:t>companies</a:t>
            </a:r>
            <a:r>
              <a:rPr lang="ro-RO" sz="1900" dirty="0"/>
              <a:t> in </a:t>
            </a:r>
            <a:r>
              <a:rPr lang="ro-RO" sz="1900" dirty="0" err="1"/>
              <a:t>the</a:t>
            </a:r>
            <a:r>
              <a:rPr lang="ro-RO" sz="1900" dirty="0"/>
              <a:t> same </a:t>
            </a:r>
            <a:r>
              <a:rPr lang="ro-RO" sz="1900" dirty="0" err="1"/>
              <a:t>industry</a:t>
            </a:r>
            <a:endParaRPr lang="ro-RO" sz="1900" dirty="0"/>
          </a:p>
          <a:p>
            <a:pPr marL="0" indent="0">
              <a:buNone/>
            </a:pPr>
            <a:r>
              <a:rPr lang="ro-RO" sz="1900" dirty="0">
                <a:solidFill>
                  <a:schemeClr val="accent4">
                    <a:lumMod val="40000"/>
                    <a:lumOff val="60000"/>
                  </a:schemeClr>
                </a:solidFill>
              </a:rPr>
              <a:t>Credit Suisse </a:t>
            </a:r>
            <a:r>
              <a:rPr lang="ro-RO" sz="1900" dirty="0" err="1">
                <a:solidFill>
                  <a:schemeClr val="accent4">
                    <a:lumMod val="40000"/>
                    <a:lumOff val="60000"/>
                  </a:schemeClr>
                </a:solidFill>
              </a:rPr>
              <a:t>study</a:t>
            </a:r>
            <a:r>
              <a:rPr lang="ro-RO" sz="1900" dirty="0">
                <a:solidFill>
                  <a:schemeClr val="accent4">
                    <a:lumMod val="40000"/>
                    <a:lumOff val="60000"/>
                  </a:schemeClr>
                </a:solidFill>
              </a:rPr>
              <a:t> (2012), 2.400 </a:t>
            </a:r>
            <a:r>
              <a:rPr lang="ro-RO" sz="1900" dirty="0" err="1">
                <a:solidFill>
                  <a:schemeClr val="accent4">
                    <a:lumMod val="40000"/>
                    <a:lumOff val="60000"/>
                  </a:schemeClr>
                </a:solidFill>
              </a:rPr>
              <a:t>companies</a:t>
            </a:r>
            <a:r>
              <a:rPr lang="ro-RO" sz="1900" dirty="0">
                <a:solidFill>
                  <a:schemeClr val="accent4">
                    <a:lumMod val="40000"/>
                    <a:lumOff val="60000"/>
                  </a:schemeClr>
                </a:solidFill>
              </a:rPr>
              <a:t>:</a:t>
            </a:r>
          </a:p>
          <a:p>
            <a:pPr>
              <a:buFontTx/>
              <a:buChar char="-"/>
            </a:pPr>
            <a:r>
              <a:rPr lang="ro-RO" sz="1900" dirty="0"/>
              <a:t>The </a:t>
            </a:r>
            <a:r>
              <a:rPr lang="ro-RO" sz="1900" dirty="0" err="1"/>
              <a:t>companies</a:t>
            </a:r>
            <a:r>
              <a:rPr lang="ro-RO" sz="1900" dirty="0"/>
              <a:t> </a:t>
            </a:r>
            <a:r>
              <a:rPr lang="ro-RO" sz="1900" dirty="0" err="1"/>
              <a:t>with</a:t>
            </a:r>
            <a:r>
              <a:rPr lang="ro-RO" sz="1900" dirty="0"/>
              <a:t> at </a:t>
            </a:r>
            <a:r>
              <a:rPr lang="ro-RO" sz="1900" dirty="0" err="1"/>
              <a:t>least</a:t>
            </a:r>
            <a:r>
              <a:rPr lang="ro-RO" sz="1900" dirty="0"/>
              <a:t> </a:t>
            </a:r>
            <a:r>
              <a:rPr lang="ro-RO" sz="1900" dirty="0" err="1"/>
              <a:t>one</a:t>
            </a:r>
            <a:r>
              <a:rPr lang="ro-RO" sz="1900" dirty="0"/>
              <a:t> </a:t>
            </a:r>
            <a:r>
              <a:rPr lang="ro-RO" sz="1900" dirty="0" err="1"/>
              <a:t>woman</a:t>
            </a:r>
            <a:r>
              <a:rPr lang="ro-RO" sz="1900" dirty="0"/>
              <a:t> at </a:t>
            </a:r>
            <a:r>
              <a:rPr lang="ro-RO" sz="1900" dirty="0" err="1"/>
              <a:t>the</a:t>
            </a:r>
            <a:r>
              <a:rPr lang="ro-RO" sz="1900" dirty="0"/>
              <a:t> </a:t>
            </a:r>
            <a:r>
              <a:rPr lang="ro-RO" sz="1900" dirty="0" err="1"/>
              <a:t>highest</a:t>
            </a:r>
            <a:r>
              <a:rPr lang="ro-RO" sz="1900" dirty="0"/>
              <a:t> </a:t>
            </a:r>
            <a:r>
              <a:rPr lang="ro-RO" sz="1900" dirty="0" err="1"/>
              <a:t>decisional</a:t>
            </a:r>
            <a:r>
              <a:rPr lang="ro-RO" sz="1900" dirty="0"/>
              <a:t> </a:t>
            </a:r>
            <a:r>
              <a:rPr lang="ro-RO" sz="1900" dirty="0" err="1"/>
              <a:t>levels</a:t>
            </a:r>
            <a:r>
              <a:rPr lang="ro-RO" sz="1900" dirty="0"/>
              <a:t> record </a:t>
            </a:r>
            <a:r>
              <a:rPr lang="ro-RO" sz="1900" dirty="0" err="1"/>
              <a:t>significantly</a:t>
            </a:r>
            <a:r>
              <a:rPr lang="ro-RO" sz="1900" dirty="0"/>
              <a:t> more profit </a:t>
            </a:r>
            <a:r>
              <a:rPr lang="ro-RO" sz="1900" dirty="0" err="1"/>
              <a:t>and</a:t>
            </a:r>
            <a:r>
              <a:rPr lang="ro-RO" sz="1900" dirty="0"/>
              <a:t> more </a:t>
            </a:r>
            <a:r>
              <a:rPr lang="ro-RO" sz="1900" dirty="0" err="1"/>
              <a:t>growth</a:t>
            </a:r>
            <a:r>
              <a:rPr lang="ro-RO" sz="1900" dirty="0"/>
              <a:t> (26%)</a:t>
            </a:r>
          </a:p>
          <a:p>
            <a:pPr marL="0" indent="0">
              <a:buNone/>
            </a:pPr>
            <a:r>
              <a:rPr lang="ro-RO" sz="1900" dirty="0">
                <a:solidFill>
                  <a:schemeClr val="accent4">
                    <a:lumMod val="40000"/>
                    <a:lumOff val="60000"/>
                  </a:schemeClr>
                </a:solidFill>
              </a:rPr>
              <a:t>HR </a:t>
            </a:r>
            <a:r>
              <a:rPr lang="ro-RO" sz="1900" dirty="0" err="1">
                <a:solidFill>
                  <a:schemeClr val="accent4">
                    <a:lumMod val="40000"/>
                    <a:lumOff val="60000"/>
                  </a:schemeClr>
                </a:solidFill>
              </a:rPr>
              <a:t>study</a:t>
            </a:r>
            <a:r>
              <a:rPr lang="ro-RO" sz="1900" dirty="0">
                <a:solidFill>
                  <a:schemeClr val="accent4">
                    <a:lumMod val="40000"/>
                    <a:lumOff val="60000"/>
                  </a:schemeClr>
                </a:solidFill>
              </a:rPr>
              <a:t> (2016), 20.000 </a:t>
            </a:r>
            <a:r>
              <a:rPr lang="ro-RO" sz="1900" dirty="0" err="1">
                <a:solidFill>
                  <a:schemeClr val="accent4">
                    <a:lumMod val="40000"/>
                    <a:lumOff val="60000"/>
                  </a:schemeClr>
                </a:solidFill>
              </a:rPr>
              <a:t>companies</a:t>
            </a:r>
            <a:r>
              <a:rPr lang="ro-RO" sz="1900" dirty="0">
                <a:solidFill>
                  <a:schemeClr val="accent4">
                    <a:lumMod val="40000"/>
                    <a:lumOff val="60000"/>
                  </a:schemeClr>
                </a:solidFill>
              </a:rPr>
              <a:t> </a:t>
            </a:r>
            <a:r>
              <a:rPr lang="ro-RO" sz="1900" dirty="0" err="1">
                <a:solidFill>
                  <a:schemeClr val="accent4">
                    <a:lumMod val="40000"/>
                    <a:lumOff val="60000"/>
                  </a:schemeClr>
                </a:solidFill>
              </a:rPr>
              <a:t>from</a:t>
            </a:r>
            <a:r>
              <a:rPr lang="ro-RO" sz="1900" dirty="0">
                <a:solidFill>
                  <a:schemeClr val="accent4">
                    <a:lumMod val="40000"/>
                    <a:lumOff val="60000"/>
                  </a:schemeClr>
                </a:solidFill>
              </a:rPr>
              <a:t> 91 </a:t>
            </a:r>
            <a:r>
              <a:rPr lang="ro-RO" sz="1900" dirty="0" err="1">
                <a:solidFill>
                  <a:schemeClr val="accent4">
                    <a:lumMod val="40000"/>
                    <a:lumOff val="60000"/>
                  </a:schemeClr>
                </a:solidFill>
              </a:rPr>
              <a:t>countries</a:t>
            </a:r>
            <a:r>
              <a:rPr lang="ro-RO" sz="1900" dirty="0">
                <a:solidFill>
                  <a:schemeClr val="accent4">
                    <a:lumMod val="40000"/>
                    <a:lumOff val="60000"/>
                  </a:schemeClr>
                </a:solidFill>
              </a:rPr>
              <a:t>: </a:t>
            </a:r>
          </a:p>
          <a:p>
            <a:pPr>
              <a:buFontTx/>
              <a:buChar char="-"/>
            </a:pPr>
            <a:r>
              <a:rPr lang="ro-RO" sz="1900" dirty="0"/>
              <a:t>The </a:t>
            </a:r>
            <a:r>
              <a:rPr lang="ro-RO" sz="1900" dirty="0" err="1"/>
              <a:t>companies</a:t>
            </a:r>
            <a:r>
              <a:rPr lang="ro-RO" sz="1900" dirty="0"/>
              <a:t> </a:t>
            </a:r>
            <a:r>
              <a:rPr lang="ro-RO" sz="1900" dirty="0" err="1"/>
              <a:t>with</a:t>
            </a:r>
            <a:r>
              <a:rPr lang="ro-RO" sz="1900" dirty="0"/>
              <a:t> </a:t>
            </a:r>
            <a:r>
              <a:rPr lang="ro-RO" sz="1900" dirty="0" err="1"/>
              <a:t>most</a:t>
            </a:r>
            <a:r>
              <a:rPr lang="ro-RO" sz="1900" dirty="0"/>
              <a:t> </a:t>
            </a:r>
            <a:r>
              <a:rPr lang="ro-RO" sz="1900" dirty="0" err="1"/>
              <a:t>women</a:t>
            </a:r>
            <a:r>
              <a:rPr lang="ro-RO" sz="1900" dirty="0"/>
              <a:t> in </a:t>
            </a:r>
            <a:r>
              <a:rPr lang="ro-RO" sz="1900" dirty="0" err="1"/>
              <a:t>decision-making</a:t>
            </a:r>
            <a:r>
              <a:rPr lang="ro-RO" sz="1900" dirty="0"/>
              <a:t> </a:t>
            </a:r>
            <a:r>
              <a:rPr lang="ro-RO" sz="1900" dirty="0" err="1"/>
              <a:t>positions</a:t>
            </a:r>
            <a:r>
              <a:rPr lang="ro-RO" sz="1900" dirty="0"/>
              <a:t> are </a:t>
            </a:r>
            <a:r>
              <a:rPr lang="ro-RO" sz="1900" dirty="0" err="1"/>
              <a:t>the</a:t>
            </a:r>
            <a:r>
              <a:rPr lang="ro-RO" sz="1900" dirty="0"/>
              <a:t> </a:t>
            </a:r>
            <a:r>
              <a:rPr lang="ro-RO" sz="1900" dirty="0" err="1"/>
              <a:t>most</a:t>
            </a:r>
            <a:r>
              <a:rPr lang="ro-RO" sz="1900" dirty="0"/>
              <a:t> </a:t>
            </a:r>
            <a:r>
              <a:rPr lang="ro-RO" sz="1900" dirty="0" err="1"/>
              <a:t>profitable</a:t>
            </a:r>
            <a:endParaRPr lang="ro-RO" sz="1900" dirty="0"/>
          </a:p>
        </p:txBody>
      </p:sp>
    </p:spTree>
    <p:extLst>
      <p:ext uri="{BB962C8B-B14F-4D97-AF65-F5344CB8AC3E}">
        <p14:creationId xmlns:p14="http://schemas.microsoft.com/office/powerpoint/2010/main" val="289100679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C052EA-05E2-403D-965E-52D1BFFA2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a:extLst>
              <a:ext uri="{FF2B5EF4-FFF2-40B4-BE49-F238E27FC236}">
                <a16:creationId xmlns:a16="http://schemas.microsoft.com/office/drawing/2014/main" id="{86F8033F-DD22-45AF-BC7E-E25A39530E5F}"/>
              </a:ext>
            </a:extLst>
          </p:cNvPr>
          <p:cNvSpPr>
            <a:spLocks noGrp="1"/>
          </p:cNvSpPr>
          <p:nvPr>
            <p:ph type="title"/>
          </p:nvPr>
        </p:nvSpPr>
        <p:spPr>
          <a:xfrm>
            <a:off x="838200" y="365126"/>
            <a:ext cx="10515600" cy="1094740"/>
          </a:xfrm>
        </p:spPr>
        <p:txBody>
          <a:bodyPr vert="horz" lIns="91440" tIns="45720" rIns="91440" bIns="45720" rtlCol="0" anchor="ctr">
            <a:normAutofit/>
          </a:bodyPr>
          <a:lstStyle/>
          <a:p>
            <a:r>
              <a:rPr lang="ro-RO" b="1" kern="1200" dirty="0">
                <a:solidFill>
                  <a:schemeClr val="bg1"/>
                </a:solidFill>
                <a:latin typeface="+mj-lt"/>
                <a:ea typeface="+mj-ea"/>
                <a:cs typeface="+mj-cs"/>
              </a:rPr>
              <a:t>Diverse </a:t>
            </a:r>
            <a:r>
              <a:rPr lang="ro-RO" b="1" kern="1200" dirty="0" err="1">
                <a:solidFill>
                  <a:schemeClr val="bg1"/>
                </a:solidFill>
                <a:latin typeface="+mj-lt"/>
                <a:ea typeface="+mj-ea"/>
                <a:cs typeface="+mj-cs"/>
              </a:rPr>
              <a:t>teams</a:t>
            </a:r>
            <a:r>
              <a:rPr lang="ro-RO" b="1" kern="1200" dirty="0">
                <a:solidFill>
                  <a:schemeClr val="bg1"/>
                </a:solidFill>
                <a:latin typeface="+mj-lt"/>
                <a:ea typeface="+mj-ea"/>
                <a:cs typeface="+mj-cs"/>
              </a:rPr>
              <a:t> </a:t>
            </a:r>
            <a:r>
              <a:rPr lang="en-US" b="1" kern="1200" dirty="0">
                <a:solidFill>
                  <a:schemeClr val="bg1"/>
                </a:solidFill>
                <a:latin typeface="+mj-lt"/>
                <a:ea typeface="+mj-ea"/>
                <a:cs typeface="+mj-cs"/>
              </a:rPr>
              <a:t>= </a:t>
            </a:r>
            <a:r>
              <a:rPr lang="ro-RO" b="1" kern="1200" dirty="0">
                <a:solidFill>
                  <a:schemeClr val="bg1"/>
                </a:solidFill>
                <a:latin typeface="+mj-lt"/>
                <a:ea typeface="+mj-ea"/>
                <a:cs typeface="+mj-cs"/>
              </a:rPr>
              <a:t>more radical </a:t>
            </a:r>
            <a:r>
              <a:rPr lang="ro-RO" b="1" kern="1200" dirty="0" err="1">
                <a:solidFill>
                  <a:schemeClr val="bg1"/>
                </a:solidFill>
                <a:latin typeface="+mj-lt"/>
                <a:ea typeface="+mj-ea"/>
                <a:cs typeface="+mj-cs"/>
              </a:rPr>
              <a:t>innovation</a:t>
            </a:r>
            <a:endParaRPr lang="en-US" b="1" kern="1200" dirty="0">
              <a:solidFill>
                <a:schemeClr val="bg1"/>
              </a:solidFill>
              <a:latin typeface="+mj-lt"/>
              <a:ea typeface="+mj-ea"/>
              <a:cs typeface="+mj-cs"/>
            </a:endParaRPr>
          </a:p>
        </p:txBody>
      </p:sp>
      <p:sp useBgFill="1">
        <p:nvSpPr>
          <p:cNvPr id="11" name="Rectangle 10">
            <a:extLst>
              <a:ext uri="{FF2B5EF4-FFF2-40B4-BE49-F238E27FC236}">
                <a16:creationId xmlns:a16="http://schemas.microsoft.com/office/drawing/2014/main" id="{4C1936B8-2FFB-4F78-8388-B8C282B8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stituent conținut 2">
            <a:extLst>
              <a:ext uri="{FF2B5EF4-FFF2-40B4-BE49-F238E27FC236}">
                <a16:creationId xmlns:a16="http://schemas.microsoft.com/office/drawing/2014/main" id="{BB1434A4-0258-42C3-AD45-71E13744B9C9}"/>
              </a:ext>
            </a:extLst>
          </p:cNvPr>
          <p:cNvSpPr>
            <a:spLocks noGrp="1"/>
          </p:cNvSpPr>
          <p:nvPr>
            <p:ph idx="1"/>
          </p:nvPr>
        </p:nvSpPr>
        <p:spPr>
          <a:xfrm>
            <a:off x="838200" y="2100579"/>
            <a:ext cx="5097779" cy="4076383"/>
          </a:xfrm>
        </p:spPr>
        <p:txBody>
          <a:bodyPr vert="horz" lIns="91440" tIns="45720" rIns="91440" bIns="45720" rtlCol="0" anchor="ctr">
            <a:normAutofit/>
          </a:bodyPr>
          <a:lstStyle/>
          <a:p>
            <a:r>
              <a:rPr lang="ro-RO" sz="2000" dirty="0" err="1"/>
              <a:t>Spanish</a:t>
            </a:r>
            <a:r>
              <a:rPr lang="ro-RO" sz="2000" dirty="0"/>
              <a:t> </a:t>
            </a:r>
            <a:r>
              <a:rPr lang="ro-RO" sz="2000" dirty="0" err="1"/>
              <a:t>study</a:t>
            </a:r>
            <a:endParaRPr lang="en-US" sz="2000" dirty="0"/>
          </a:p>
          <a:p>
            <a:r>
              <a:rPr lang="ro-RO" sz="2000" dirty="0" err="1"/>
              <a:t>Research</a:t>
            </a:r>
            <a:r>
              <a:rPr lang="ro-RO" sz="2000" dirty="0"/>
              <a:t> </a:t>
            </a:r>
            <a:r>
              <a:rPr lang="ro-RO" sz="2000" dirty="0" err="1"/>
              <a:t>and</a:t>
            </a:r>
            <a:r>
              <a:rPr lang="ro-RO" sz="2000" dirty="0"/>
              <a:t> </a:t>
            </a:r>
            <a:r>
              <a:rPr lang="ro-RO" sz="2000" dirty="0" err="1"/>
              <a:t>development</a:t>
            </a:r>
            <a:r>
              <a:rPr lang="ro-RO" sz="2000" dirty="0"/>
              <a:t> </a:t>
            </a:r>
            <a:r>
              <a:rPr lang="ro-RO" sz="2000" dirty="0" err="1"/>
              <a:t>departments</a:t>
            </a:r>
            <a:r>
              <a:rPr lang="en-US" sz="2000" dirty="0"/>
              <a:t>, </a:t>
            </a:r>
          </a:p>
          <a:p>
            <a:pPr marL="0"/>
            <a:r>
              <a:rPr lang="en-US" sz="2000" dirty="0"/>
              <a:t>    4.277 de </a:t>
            </a:r>
            <a:r>
              <a:rPr lang="en-US" sz="2000" dirty="0" err="1"/>
              <a:t>compani</a:t>
            </a:r>
            <a:r>
              <a:rPr lang="ro-RO" sz="2000" dirty="0" err="1"/>
              <a:t>es</a:t>
            </a:r>
            <a:endParaRPr lang="en-US" sz="2000" dirty="0"/>
          </a:p>
          <a:p>
            <a:endParaRPr lang="en-US" sz="2000" dirty="0"/>
          </a:p>
        </p:txBody>
      </p:sp>
      <p:sp>
        <p:nvSpPr>
          <p:cNvPr id="4" name="CasetăText 3">
            <a:extLst>
              <a:ext uri="{FF2B5EF4-FFF2-40B4-BE49-F238E27FC236}">
                <a16:creationId xmlns:a16="http://schemas.microsoft.com/office/drawing/2014/main" id="{A4529676-858A-440C-BB00-2E7A0D2056A4}"/>
              </a:ext>
            </a:extLst>
          </p:cNvPr>
          <p:cNvSpPr txBox="1"/>
          <p:nvPr/>
        </p:nvSpPr>
        <p:spPr>
          <a:xfrm>
            <a:off x="6256020" y="2100579"/>
            <a:ext cx="5097780" cy="407638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ro-RO" sz="2000" dirty="0"/>
              <a:t>A </a:t>
            </a:r>
            <a:r>
              <a:rPr lang="ro-RO" sz="2000" dirty="0" err="1"/>
              <a:t>good</a:t>
            </a:r>
            <a:r>
              <a:rPr lang="ro-RO" sz="2000" dirty="0"/>
              <a:t> </a:t>
            </a:r>
            <a:r>
              <a:rPr lang="ro-RO" sz="2000" dirty="0" err="1"/>
              <a:t>gender</a:t>
            </a:r>
            <a:r>
              <a:rPr lang="ro-RO" sz="2000" dirty="0"/>
              <a:t> </a:t>
            </a:r>
            <a:r>
              <a:rPr lang="ro-RO" sz="2000" dirty="0" err="1"/>
              <a:t>balance</a:t>
            </a:r>
            <a:r>
              <a:rPr lang="ro-RO" sz="2000" dirty="0"/>
              <a:t> </a:t>
            </a:r>
            <a:r>
              <a:rPr lang="ro-RO" sz="2000" dirty="0" err="1"/>
              <a:t>leads</a:t>
            </a:r>
            <a:r>
              <a:rPr lang="ro-RO" sz="2000" dirty="0"/>
              <a:t> </a:t>
            </a:r>
            <a:r>
              <a:rPr lang="ro-RO" sz="2000" dirty="0" err="1"/>
              <a:t>to</a:t>
            </a:r>
            <a:r>
              <a:rPr lang="ro-RO" sz="2000" dirty="0"/>
              <a:t> a </a:t>
            </a:r>
            <a:r>
              <a:rPr lang="ro-RO" sz="2000" dirty="0" err="1"/>
              <a:t>dynamic</a:t>
            </a:r>
            <a:r>
              <a:rPr lang="ro-RO" sz="2000" dirty="0"/>
              <a:t> </a:t>
            </a:r>
            <a:r>
              <a:rPr lang="ro-RO" sz="2000" dirty="0" err="1"/>
              <a:t>that</a:t>
            </a:r>
            <a:r>
              <a:rPr lang="ro-RO" sz="2000" dirty="0"/>
              <a:t> </a:t>
            </a:r>
            <a:r>
              <a:rPr lang="ro-RO" sz="2000" dirty="0" err="1"/>
              <a:t>is</a:t>
            </a:r>
            <a:r>
              <a:rPr lang="ro-RO" sz="2000" dirty="0"/>
              <a:t> </a:t>
            </a:r>
            <a:r>
              <a:rPr lang="ro-RO" sz="2000" dirty="0" err="1"/>
              <a:t>positively</a:t>
            </a:r>
            <a:r>
              <a:rPr lang="ro-RO" sz="2000" dirty="0"/>
              <a:t> </a:t>
            </a:r>
            <a:r>
              <a:rPr lang="ro-RO" sz="2000" dirty="0" err="1"/>
              <a:t>connected</a:t>
            </a:r>
            <a:r>
              <a:rPr lang="ro-RO" sz="2000" dirty="0"/>
              <a:t> </a:t>
            </a:r>
            <a:r>
              <a:rPr lang="ro-RO" sz="2000" dirty="0" err="1"/>
              <a:t>to</a:t>
            </a:r>
            <a:r>
              <a:rPr lang="ro-RO" sz="2000" dirty="0"/>
              <a:t> radical </a:t>
            </a:r>
            <a:r>
              <a:rPr lang="ro-RO" sz="2000" dirty="0" err="1"/>
              <a:t>innovation</a:t>
            </a:r>
            <a:r>
              <a:rPr lang="ro-RO" sz="2000" dirty="0"/>
              <a:t> </a:t>
            </a:r>
            <a:r>
              <a:rPr lang="ro-RO" sz="2000" dirty="0" err="1"/>
              <a:t>when</a:t>
            </a:r>
            <a:r>
              <a:rPr lang="ro-RO" sz="2000" dirty="0"/>
              <a:t> </a:t>
            </a:r>
            <a:r>
              <a:rPr lang="ro-RO" sz="2000" dirty="0" err="1"/>
              <a:t>the</a:t>
            </a:r>
            <a:r>
              <a:rPr lang="ro-RO" sz="2000" dirty="0"/>
              <a:t> task </a:t>
            </a:r>
            <a:r>
              <a:rPr lang="ro-RO" sz="2000" dirty="0" err="1"/>
              <a:t>has</a:t>
            </a:r>
            <a:r>
              <a:rPr lang="ro-RO" sz="2000" dirty="0"/>
              <a:t> a </a:t>
            </a:r>
            <a:r>
              <a:rPr lang="ro-RO" sz="2000" dirty="0" err="1"/>
              <a:t>high</a:t>
            </a:r>
            <a:r>
              <a:rPr lang="ro-RO" sz="2000" dirty="0"/>
              <a:t> </a:t>
            </a:r>
            <a:r>
              <a:rPr lang="ro-RO" sz="2000" dirty="0" err="1"/>
              <a:t>level</a:t>
            </a:r>
            <a:r>
              <a:rPr lang="ro-RO" sz="2000" dirty="0"/>
              <a:t> of </a:t>
            </a:r>
            <a:r>
              <a:rPr lang="ro-RO" sz="2000" dirty="0" err="1"/>
              <a:t>novelty</a:t>
            </a:r>
            <a:r>
              <a:rPr lang="ro-RO" sz="2000" dirty="0"/>
              <a:t>. </a:t>
            </a:r>
          </a:p>
        </p:txBody>
      </p:sp>
    </p:spTree>
    <p:extLst>
      <p:ext uri="{BB962C8B-B14F-4D97-AF65-F5344CB8AC3E}">
        <p14:creationId xmlns:p14="http://schemas.microsoft.com/office/powerpoint/2010/main" val="339231430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a:extLst>
              <a:ext uri="{FF2B5EF4-FFF2-40B4-BE49-F238E27FC236}">
                <a16:creationId xmlns:a16="http://schemas.microsoft.com/office/drawing/2014/main" id="{D41CC879-36E3-4F57-B8D8-1C812E914D83}"/>
              </a:ext>
            </a:extLst>
          </p:cNvPr>
          <p:cNvSpPr>
            <a:spLocks noGrp="1"/>
          </p:cNvSpPr>
          <p:nvPr>
            <p:ph type="title"/>
          </p:nvPr>
        </p:nvSpPr>
        <p:spPr>
          <a:xfrm>
            <a:off x="1171074" y="1396686"/>
            <a:ext cx="3240506" cy="4064628"/>
          </a:xfrm>
        </p:spPr>
        <p:txBody>
          <a:bodyPr>
            <a:normAutofit/>
          </a:bodyPr>
          <a:lstStyle/>
          <a:p>
            <a:r>
              <a:rPr lang="ro-RO" sz="3700" dirty="0">
                <a:solidFill>
                  <a:srgbClr val="FFFFFF"/>
                </a:solidFill>
              </a:rPr>
              <a:t>Diverse </a:t>
            </a:r>
            <a:r>
              <a:rPr lang="ro-RO" sz="3700" dirty="0" err="1">
                <a:solidFill>
                  <a:srgbClr val="FFFFFF"/>
                </a:solidFill>
              </a:rPr>
              <a:t>teams</a:t>
            </a:r>
            <a:r>
              <a:rPr lang="ro-RO" sz="3700" dirty="0">
                <a:solidFill>
                  <a:srgbClr val="FFFFFF"/>
                </a:solidFill>
              </a:rPr>
              <a:t> are </a:t>
            </a:r>
            <a:r>
              <a:rPr lang="ro-RO" sz="3700" dirty="0" err="1">
                <a:solidFill>
                  <a:srgbClr val="FFFFFF"/>
                </a:solidFill>
              </a:rPr>
              <a:t>intelligent</a:t>
            </a:r>
            <a:r>
              <a:rPr lang="ro-RO" sz="3700" dirty="0">
                <a:solidFill>
                  <a:srgbClr val="FFFFFF"/>
                </a:solidFill>
              </a:rPr>
              <a:t> </a:t>
            </a:r>
            <a:r>
              <a:rPr lang="ro-RO" sz="3700" dirty="0" err="1">
                <a:solidFill>
                  <a:srgbClr val="FFFFFF"/>
                </a:solidFill>
              </a:rPr>
              <a:t>and</a:t>
            </a:r>
            <a:r>
              <a:rPr lang="ro-RO" sz="3700" dirty="0">
                <a:solidFill>
                  <a:srgbClr val="FFFFFF"/>
                </a:solidFill>
              </a:rPr>
              <a:t> performant </a:t>
            </a:r>
            <a:r>
              <a:rPr lang="ro-RO" sz="3700" dirty="0" err="1">
                <a:solidFill>
                  <a:srgbClr val="FFFFFF"/>
                </a:solidFill>
              </a:rPr>
              <a:t>teams</a:t>
            </a:r>
            <a:r>
              <a:rPr lang="ro-RO" sz="3700" dirty="0">
                <a:solidFill>
                  <a:srgbClr val="FFFFFF"/>
                </a:solidFill>
              </a:rPr>
              <a:t> </a:t>
            </a:r>
            <a:r>
              <a:rPr lang="ro-RO" sz="3700" dirty="0" err="1">
                <a:solidFill>
                  <a:srgbClr val="FFFFFF"/>
                </a:solidFill>
              </a:rPr>
              <a:t>when</a:t>
            </a:r>
            <a:r>
              <a:rPr lang="ro-RO" sz="3700" dirty="0">
                <a:solidFill>
                  <a:srgbClr val="FFFFFF"/>
                </a:solidFill>
              </a:rPr>
              <a:t> </a:t>
            </a:r>
            <a:r>
              <a:rPr lang="ro-RO" sz="3700" dirty="0" err="1">
                <a:solidFill>
                  <a:srgbClr val="FFFFFF"/>
                </a:solidFill>
              </a:rPr>
              <a:t>they</a:t>
            </a:r>
            <a:r>
              <a:rPr lang="ro-RO" sz="3700" dirty="0">
                <a:solidFill>
                  <a:srgbClr val="FFFFFF"/>
                </a:solidFill>
              </a:rPr>
              <a:t> are </a:t>
            </a:r>
            <a:r>
              <a:rPr lang="ro-RO" sz="3700" dirty="0" err="1">
                <a:solidFill>
                  <a:srgbClr val="FFFFFF"/>
                </a:solidFill>
              </a:rPr>
              <a:t>well</a:t>
            </a:r>
            <a:r>
              <a:rPr lang="ro-RO" sz="3700" dirty="0">
                <a:solidFill>
                  <a:srgbClr val="FFFFFF"/>
                </a:solidFill>
              </a:rPr>
              <a:t> </a:t>
            </a:r>
            <a:r>
              <a:rPr lang="ro-RO" sz="3700" dirty="0" err="1">
                <a:solidFill>
                  <a:srgbClr val="FFFFFF"/>
                </a:solidFill>
              </a:rPr>
              <a:t>managed</a:t>
            </a:r>
            <a:r>
              <a:rPr lang="ro-RO" sz="3700" dirty="0">
                <a:solidFill>
                  <a:srgbClr val="FFFFFF"/>
                </a:solidFill>
              </a:rPr>
              <a:t>.</a:t>
            </a:r>
            <a:endParaRPr lang="en-US" sz="3700" dirty="0">
              <a:solidFill>
                <a:srgbClr val="FFFFFF"/>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ubstituent conținut 2">
            <a:extLst>
              <a:ext uri="{FF2B5EF4-FFF2-40B4-BE49-F238E27FC236}">
                <a16:creationId xmlns:a16="http://schemas.microsoft.com/office/drawing/2014/main" id="{0A9EBF54-E77F-4F99-A5AE-4E5498FDA73B}"/>
              </a:ext>
            </a:extLst>
          </p:cNvPr>
          <p:cNvSpPr>
            <a:spLocks noGrp="1"/>
          </p:cNvSpPr>
          <p:nvPr>
            <p:ph idx="1"/>
          </p:nvPr>
        </p:nvSpPr>
        <p:spPr>
          <a:xfrm>
            <a:off x="5370153" y="1526033"/>
            <a:ext cx="5536397" cy="3935281"/>
          </a:xfrm>
        </p:spPr>
        <p:txBody>
          <a:bodyPr>
            <a:normAutofit/>
          </a:bodyPr>
          <a:lstStyle/>
          <a:p>
            <a:r>
              <a:rPr lang="ro-RO" sz="2000" dirty="0"/>
              <a:t>A </a:t>
            </a:r>
            <a:r>
              <a:rPr lang="ro-RO" sz="2000" dirty="0" err="1"/>
              <a:t>higher</a:t>
            </a:r>
            <a:r>
              <a:rPr lang="ro-RO" sz="2000" dirty="0"/>
              <a:t> focus on </a:t>
            </a:r>
            <a:r>
              <a:rPr lang="ro-RO" sz="2000" dirty="0" err="1"/>
              <a:t>facts</a:t>
            </a:r>
            <a:r>
              <a:rPr lang="ro-RO" sz="2000" dirty="0"/>
              <a:t> </a:t>
            </a:r>
            <a:r>
              <a:rPr lang="ro-RO" sz="2000" dirty="0" err="1"/>
              <a:t>and</a:t>
            </a:r>
            <a:r>
              <a:rPr lang="ro-RO" sz="2000" dirty="0"/>
              <a:t> a </a:t>
            </a:r>
            <a:r>
              <a:rPr lang="ro-RO" sz="2000" dirty="0" err="1"/>
              <a:t>higher</a:t>
            </a:r>
            <a:r>
              <a:rPr lang="ro-RO" sz="2000" dirty="0"/>
              <a:t> </a:t>
            </a:r>
            <a:r>
              <a:rPr lang="ro-RO" sz="2000" dirty="0" err="1"/>
              <a:t>level</a:t>
            </a:r>
            <a:r>
              <a:rPr lang="ro-RO" sz="2000" dirty="0"/>
              <a:t> of </a:t>
            </a:r>
            <a:r>
              <a:rPr lang="ro-RO" sz="2000" dirty="0" err="1"/>
              <a:t>fact-reexamination</a:t>
            </a:r>
            <a:r>
              <a:rPr lang="ro-RO" sz="2000" dirty="0"/>
              <a:t>. </a:t>
            </a:r>
          </a:p>
          <a:p>
            <a:r>
              <a:rPr lang="ro-RO" sz="2000" dirty="0" err="1"/>
              <a:t>Less</a:t>
            </a:r>
            <a:r>
              <a:rPr lang="ro-RO" sz="2000" dirty="0"/>
              <a:t> </a:t>
            </a:r>
            <a:r>
              <a:rPr lang="ro-RO" sz="2000" dirty="0" err="1"/>
              <a:t>decisions</a:t>
            </a:r>
            <a:r>
              <a:rPr lang="ro-RO" sz="2000" dirty="0"/>
              <a:t> made </a:t>
            </a:r>
            <a:r>
              <a:rPr lang="ro-RO" sz="2000" dirty="0" err="1"/>
              <a:t>from</a:t>
            </a:r>
            <a:r>
              <a:rPr lang="ro-RO" sz="2000" dirty="0"/>
              <a:t> a place of </a:t>
            </a:r>
            <a:r>
              <a:rPr lang="ro-RO" sz="2000" dirty="0" err="1"/>
              <a:t>bias</a:t>
            </a:r>
            <a:r>
              <a:rPr lang="ro-RO" sz="2000" dirty="0"/>
              <a:t>, </a:t>
            </a:r>
            <a:r>
              <a:rPr lang="ro-RO" sz="2000" dirty="0" err="1"/>
              <a:t>stereotype</a:t>
            </a:r>
            <a:r>
              <a:rPr lang="ro-RO" sz="2000" dirty="0"/>
              <a:t> </a:t>
            </a:r>
            <a:r>
              <a:rPr lang="ro-RO" sz="2000" dirty="0" err="1"/>
              <a:t>and</a:t>
            </a:r>
            <a:r>
              <a:rPr lang="ro-RO" sz="2000" dirty="0"/>
              <a:t> </a:t>
            </a:r>
            <a:r>
              <a:rPr lang="ro-RO" sz="2000" dirty="0" err="1"/>
              <a:t>perception</a:t>
            </a:r>
            <a:r>
              <a:rPr lang="ro-RO" sz="2000" dirty="0"/>
              <a:t>. </a:t>
            </a:r>
          </a:p>
          <a:p>
            <a:r>
              <a:rPr lang="ro-RO" sz="2000" dirty="0"/>
              <a:t>A </a:t>
            </a:r>
            <a:r>
              <a:rPr lang="ro-RO" sz="2000" dirty="0" err="1"/>
              <a:t>better</a:t>
            </a:r>
            <a:r>
              <a:rPr lang="ro-RO" sz="2000" dirty="0"/>
              <a:t> </a:t>
            </a:r>
            <a:r>
              <a:rPr lang="ro-RO" sz="2000" dirty="0" err="1"/>
              <a:t>capacity</a:t>
            </a:r>
            <a:r>
              <a:rPr lang="ro-RO" sz="2000" dirty="0"/>
              <a:t> </a:t>
            </a:r>
            <a:r>
              <a:rPr lang="ro-RO" sz="2000" dirty="0" err="1"/>
              <a:t>to</a:t>
            </a:r>
            <a:r>
              <a:rPr lang="ro-RO" sz="2000" dirty="0"/>
              <a:t> </a:t>
            </a:r>
            <a:r>
              <a:rPr lang="ro-RO" sz="2000" dirty="0" err="1"/>
              <a:t>identify</a:t>
            </a:r>
            <a:r>
              <a:rPr lang="ro-RO" sz="2000" dirty="0"/>
              <a:t> </a:t>
            </a:r>
            <a:r>
              <a:rPr lang="ro-RO" sz="2000" dirty="0" err="1"/>
              <a:t>key</a:t>
            </a:r>
            <a:r>
              <a:rPr lang="ro-RO" sz="2000" dirty="0"/>
              <a:t> </a:t>
            </a:r>
            <a:r>
              <a:rPr lang="ro-RO" sz="2000" dirty="0" err="1"/>
              <a:t>information</a:t>
            </a:r>
            <a:r>
              <a:rPr lang="ro-RO" sz="2000" dirty="0"/>
              <a:t>, in </a:t>
            </a:r>
            <a:r>
              <a:rPr lang="ro-RO" sz="2000" dirty="0" err="1"/>
              <a:t>order</a:t>
            </a:r>
            <a:r>
              <a:rPr lang="ro-RO" sz="2000" dirty="0"/>
              <a:t> </a:t>
            </a:r>
            <a:r>
              <a:rPr lang="ro-RO" sz="2000" dirty="0" err="1"/>
              <a:t>to</a:t>
            </a:r>
            <a:r>
              <a:rPr lang="ro-RO" sz="2000" dirty="0"/>
              <a:t> </a:t>
            </a:r>
            <a:r>
              <a:rPr lang="ro-RO" sz="2000" dirty="0" err="1"/>
              <a:t>not</a:t>
            </a:r>
            <a:r>
              <a:rPr lang="ro-RO" sz="2000" dirty="0"/>
              <a:t> perpetuate </a:t>
            </a:r>
            <a:r>
              <a:rPr lang="ro-RO" sz="2000" dirty="0" err="1"/>
              <a:t>subjective</a:t>
            </a:r>
            <a:r>
              <a:rPr lang="ro-RO" sz="2000" dirty="0"/>
              <a:t> </a:t>
            </a:r>
            <a:r>
              <a:rPr lang="ro-RO" sz="2000" dirty="0" err="1"/>
              <a:t>decisions</a:t>
            </a:r>
            <a:r>
              <a:rPr lang="ro-RO" sz="2000" dirty="0"/>
              <a:t>, </a:t>
            </a:r>
            <a:r>
              <a:rPr lang="ro-RO" sz="2000" dirty="0" err="1"/>
              <a:t>that</a:t>
            </a:r>
            <a:r>
              <a:rPr lang="ro-RO" sz="2000" dirty="0"/>
              <a:t> </a:t>
            </a:r>
            <a:r>
              <a:rPr lang="ro-RO" sz="2000" dirty="0" err="1"/>
              <a:t>can</a:t>
            </a:r>
            <a:r>
              <a:rPr lang="ro-RO" sz="2000" dirty="0"/>
              <a:t> </a:t>
            </a:r>
            <a:r>
              <a:rPr lang="ro-RO" sz="2000" dirty="0" err="1"/>
              <a:t>be</a:t>
            </a:r>
            <a:r>
              <a:rPr lang="ro-RO" sz="2000" dirty="0"/>
              <a:t> </a:t>
            </a:r>
            <a:r>
              <a:rPr lang="ro-RO" sz="2000" dirty="0" err="1"/>
              <a:t>inferiour</a:t>
            </a:r>
            <a:r>
              <a:rPr lang="ro-RO" sz="2000" dirty="0"/>
              <a:t> </a:t>
            </a:r>
            <a:r>
              <a:rPr lang="ro-RO" sz="2000" dirty="0" err="1"/>
              <a:t>decisions</a:t>
            </a:r>
            <a:r>
              <a:rPr lang="ro-RO" sz="2000" dirty="0"/>
              <a:t>, </a:t>
            </a:r>
            <a:r>
              <a:rPr lang="ro-RO" sz="2000" dirty="0" err="1"/>
              <a:t>exposed</a:t>
            </a:r>
            <a:r>
              <a:rPr lang="ro-RO" sz="2000" dirty="0"/>
              <a:t> </a:t>
            </a:r>
            <a:r>
              <a:rPr lang="ro-RO" sz="2000" dirty="0" err="1"/>
              <a:t>to</a:t>
            </a:r>
            <a:r>
              <a:rPr lang="ro-RO" sz="2000" dirty="0"/>
              <a:t> </a:t>
            </a:r>
            <a:r>
              <a:rPr lang="ro-RO" sz="2000" dirty="0" err="1"/>
              <a:t>errors</a:t>
            </a:r>
            <a:r>
              <a:rPr lang="ro-RO" sz="2000" dirty="0"/>
              <a:t>. </a:t>
            </a:r>
          </a:p>
          <a:p>
            <a:r>
              <a:rPr lang="ro-RO" sz="2000" dirty="0"/>
              <a:t>The </a:t>
            </a:r>
            <a:r>
              <a:rPr lang="ro-RO" sz="2000" dirty="0" err="1"/>
              <a:t>difference</a:t>
            </a:r>
            <a:r>
              <a:rPr lang="ro-RO" sz="2000" dirty="0"/>
              <a:t> </a:t>
            </a:r>
            <a:r>
              <a:rPr lang="ro-RO" sz="2000" dirty="0" err="1"/>
              <a:t>diminishes</a:t>
            </a:r>
            <a:r>
              <a:rPr lang="ro-RO" sz="2000" dirty="0"/>
              <a:t> </a:t>
            </a:r>
            <a:r>
              <a:rPr lang="ro-RO" sz="2000" dirty="0" err="1"/>
              <a:t>the</a:t>
            </a:r>
            <a:r>
              <a:rPr lang="ro-RO" sz="2000" dirty="0"/>
              <a:t> </a:t>
            </a:r>
            <a:r>
              <a:rPr lang="ro-RO" sz="2000" dirty="0" err="1"/>
              <a:t>levels</a:t>
            </a:r>
            <a:r>
              <a:rPr lang="ro-RO" sz="2000" dirty="0"/>
              <a:t> of implicit </a:t>
            </a:r>
            <a:r>
              <a:rPr lang="ro-RO" sz="2000" dirty="0" err="1"/>
              <a:t>accord</a:t>
            </a:r>
            <a:r>
              <a:rPr lang="ro-RO" sz="2000" dirty="0"/>
              <a:t>, </a:t>
            </a:r>
            <a:r>
              <a:rPr lang="ro-RO" sz="2000" dirty="0" err="1"/>
              <a:t>so</a:t>
            </a:r>
            <a:r>
              <a:rPr lang="ro-RO" sz="2000" dirty="0"/>
              <a:t> </a:t>
            </a:r>
            <a:r>
              <a:rPr lang="ro-RO" sz="2000" dirty="0" err="1"/>
              <a:t>the</a:t>
            </a:r>
            <a:r>
              <a:rPr lang="ro-RO" sz="2000" dirty="0"/>
              <a:t> </a:t>
            </a:r>
            <a:r>
              <a:rPr lang="ro-RO" sz="2000" dirty="0" err="1"/>
              <a:t>facts</a:t>
            </a:r>
            <a:r>
              <a:rPr lang="ro-RO" sz="2000" dirty="0"/>
              <a:t> are </a:t>
            </a:r>
            <a:r>
              <a:rPr lang="ro-RO" sz="2000" dirty="0" err="1"/>
              <a:t>better</a:t>
            </a:r>
            <a:r>
              <a:rPr lang="ro-RO" sz="2000" dirty="0"/>
              <a:t> </a:t>
            </a:r>
            <a:r>
              <a:rPr lang="ro-RO" sz="2000" dirty="0" err="1"/>
              <a:t>analysed</a:t>
            </a:r>
            <a:r>
              <a:rPr lang="ro-RO" sz="2000" dirty="0"/>
              <a:t> </a:t>
            </a:r>
            <a:r>
              <a:rPr lang="ro-RO" sz="2000" dirty="0" err="1"/>
              <a:t>and</a:t>
            </a:r>
            <a:r>
              <a:rPr lang="ro-RO" sz="2000" dirty="0"/>
              <a:t> </a:t>
            </a:r>
            <a:r>
              <a:rPr lang="ro-RO" sz="2000" dirty="0" err="1"/>
              <a:t>processed</a:t>
            </a:r>
            <a:r>
              <a:rPr lang="ro-RO" sz="2000" dirty="0"/>
              <a:t> </a:t>
            </a:r>
            <a:r>
              <a:rPr lang="ro-RO" sz="2000" dirty="0" err="1"/>
              <a:t>and</a:t>
            </a:r>
            <a:r>
              <a:rPr lang="ro-RO" sz="2000" dirty="0"/>
              <a:t> </a:t>
            </a:r>
            <a:r>
              <a:rPr lang="ro-RO" sz="2000" dirty="0" err="1"/>
              <a:t>the</a:t>
            </a:r>
            <a:r>
              <a:rPr lang="ro-RO" sz="2000" dirty="0"/>
              <a:t> </a:t>
            </a:r>
            <a:r>
              <a:rPr lang="ro-RO" sz="2000" dirty="0" err="1"/>
              <a:t>information</a:t>
            </a:r>
            <a:r>
              <a:rPr lang="ro-RO" sz="2000" dirty="0"/>
              <a:t> </a:t>
            </a:r>
            <a:r>
              <a:rPr lang="ro-RO" sz="2000" dirty="0" err="1"/>
              <a:t>is</a:t>
            </a:r>
            <a:r>
              <a:rPr lang="ro-RO" sz="2000" dirty="0"/>
              <a:t> </a:t>
            </a:r>
            <a:r>
              <a:rPr lang="ro-RO" sz="2000" dirty="0" err="1"/>
              <a:t>better</a:t>
            </a:r>
            <a:r>
              <a:rPr lang="ro-RO" sz="2000" dirty="0"/>
              <a:t> </a:t>
            </a:r>
            <a:r>
              <a:rPr lang="ro-RO" sz="2000" dirty="0" err="1"/>
              <a:t>used</a:t>
            </a:r>
            <a:r>
              <a:rPr lang="ro-RO" sz="2000" dirty="0"/>
              <a:t>!</a:t>
            </a:r>
          </a:p>
        </p:txBody>
      </p:sp>
    </p:spTree>
    <p:extLst>
      <p:ext uri="{BB962C8B-B14F-4D97-AF65-F5344CB8AC3E}">
        <p14:creationId xmlns:p14="http://schemas.microsoft.com/office/powerpoint/2010/main" val="1640127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O imagine care conține conector, colorat&#10;&#10;Descriere generată automat">
            <a:extLst>
              <a:ext uri="{FF2B5EF4-FFF2-40B4-BE49-F238E27FC236}">
                <a16:creationId xmlns:a16="http://schemas.microsoft.com/office/drawing/2014/main" id="{E1320851-2EF9-4CB8-B8B5-36F16F64B2E0}"/>
              </a:ext>
            </a:extLst>
          </p:cNvPr>
          <p:cNvPicPr>
            <a:picLocks noChangeAspect="1"/>
          </p:cNvPicPr>
          <p:nvPr/>
        </p:nvPicPr>
        <p:blipFill rotWithShape="1">
          <a:blip r:embed="rId2"/>
          <a:srcRect l="6854" t="4338" r="12433"/>
          <a:stretch/>
        </p:blipFill>
        <p:spPr>
          <a:xfrm>
            <a:off x="3523488" y="10"/>
            <a:ext cx="8668512" cy="6857990"/>
          </a:xfrm>
          <a:prstGeom prst="rect">
            <a:avLst/>
          </a:prstGeom>
        </p:spPr>
      </p:pic>
      <p:sp>
        <p:nvSpPr>
          <p:cNvPr id="19" name="Rectangle 1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u 1">
            <a:extLst>
              <a:ext uri="{FF2B5EF4-FFF2-40B4-BE49-F238E27FC236}">
                <a16:creationId xmlns:a16="http://schemas.microsoft.com/office/drawing/2014/main" id="{2E48FF9D-BF75-46D9-B1AC-1C84B634DC6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ro-RO" sz="3700" dirty="0"/>
              <a:t>Diverse </a:t>
            </a:r>
            <a:r>
              <a:rPr lang="ro-RO" sz="3700" dirty="0" err="1"/>
              <a:t>teams</a:t>
            </a:r>
            <a:r>
              <a:rPr lang="ro-RO" sz="3700" dirty="0"/>
              <a:t> are more productive </a:t>
            </a:r>
            <a:r>
              <a:rPr lang="ro-RO" sz="3700" dirty="0" err="1"/>
              <a:t>when</a:t>
            </a:r>
            <a:r>
              <a:rPr lang="ro-RO" sz="3700" dirty="0"/>
              <a:t> </a:t>
            </a:r>
            <a:r>
              <a:rPr lang="ro-RO" sz="3700" dirty="0" err="1"/>
              <a:t>they</a:t>
            </a:r>
            <a:r>
              <a:rPr lang="ro-RO" sz="3700" dirty="0"/>
              <a:t> come </a:t>
            </a:r>
            <a:r>
              <a:rPr lang="ro-RO" sz="3700" dirty="0" err="1"/>
              <a:t>to</a:t>
            </a:r>
            <a:r>
              <a:rPr lang="ro-RO" sz="3700" dirty="0"/>
              <a:t> </a:t>
            </a:r>
            <a:r>
              <a:rPr lang="ro-RO" sz="3700" dirty="0" err="1"/>
              <a:t>their</a:t>
            </a:r>
            <a:r>
              <a:rPr lang="ro-RO" sz="3700" dirty="0"/>
              <a:t> optimal </a:t>
            </a:r>
            <a:r>
              <a:rPr lang="ro-RO" sz="3700" dirty="0" err="1"/>
              <a:t>level</a:t>
            </a:r>
            <a:r>
              <a:rPr lang="ro-RO" sz="3700" dirty="0"/>
              <a:t> of </a:t>
            </a:r>
            <a:r>
              <a:rPr lang="ro-RO" sz="3700" dirty="0" err="1"/>
              <a:t>functioning</a:t>
            </a:r>
            <a:r>
              <a:rPr lang="ro-RO" sz="3700" dirty="0"/>
              <a:t>. </a:t>
            </a:r>
            <a:endParaRPr lang="en-US" sz="3700" dirty="0"/>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79312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4087</TotalTime>
  <Words>1865</Words>
  <Application>Microsoft Office PowerPoint</Application>
  <PresentationFormat>Ecran lat</PresentationFormat>
  <Paragraphs>167</Paragraphs>
  <Slides>32</Slides>
  <Notes>0</Notes>
  <HiddenSlides>0</HiddenSlides>
  <MMClips>0</MMClips>
  <ScaleCrop>false</ScaleCrop>
  <HeadingPairs>
    <vt:vector size="6" baseType="variant">
      <vt:variant>
        <vt:lpstr>Fonturi utilizate</vt:lpstr>
      </vt:variant>
      <vt:variant>
        <vt:i4>7</vt:i4>
      </vt:variant>
      <vt:variant>
        <vt:lpstr>Temă</vt:lpstr>
      </vt:variant>
      <vt:variant>
        <vt:i4>1</vt:i4>
      </vt:variant>
      <vt:variant>
        <vt:lpstr>Titluri diapozitive</vt:lpstr>
      </vt:variant>
      <vt:variant>
        <vt:i4>32</vt:i4>
      </vt:variant>
    </vt:vector>
  </HeadingPairs>
  <TitlesOfParts>
    <vt:vector size="40" baseType="lpstr">
      <vt:lpstr>Arial</vt:lpstr>
      <vt:lpstr>Calibri</vt:lpstr>
      <vt:lpstr>Calibri Light</vt:lpstr>
      <vt:lpstr>graphik</vt:lpstr>
      <vt:lpstr>GT America</vt:lpstr>
      <vt:lpstr>Merriweather</vt:lpstr>
      <vt:lpstr>Tw Cen MT</vt:lpstr>
      <vt:lpstr>Temă Office</vt:lpstr>
      <vt:lpstr>Women in leadership, leadership styles and managing diverse teams of people</vt:lpstr>
      <vt:lpstr>What narratives do we hold about leadership?</vt:lpstr>
      <vt:lpstr>Forbes.com - Female Leadership: Overcoming Stereotypes About Choosing The Best Leader </vt:lpstr>
      <vt:lpstr>An analysis performed on 1500 large US-based companies shows that there are less women in the leadership of these companies than men named John (2015, Ernst &amp; Young) </vt:lpstr>
      <vt:lpstr>What do we find out when we collect performance data? </vt:lpstr>
      <vt:lpstr>Harvard Business Review, 2016</vt:lpstr>
      <vt:lpstr>Diverse teams = more radical innovation</vt:lpstr>
      <vt:lpstr>Diverse teams are intelligent and performant teams when they are well managed.</vt:lpstr>
      <vt:lpstr>Diverse teams are more productive when they come to their optimal level of functioning. </vt:lpstr>
      <vt:lpstr>    2019 study: in the 360° evaluation, women are better evaluated than men with regard to leadership qualities (https://hbr.org/2019/06/research-women-score-higher-than-men-in-most-leadership-skills) </vt:lpstr>
      <vt:lpstr>Perception and auto-perception</vt:lpstr>
      <vt:lpstr>Heidi vs. Howard</vt:lpstr>
      <vt:lpstr>Prezentare PowerPoint</vt:lpstr>
      <vt:lpstr>How do we meet and respond to stereotypes in real-life situations?</vt:lpstr>
      <vt:lpstr>#distractinglysexy </vt:lpstr>
      <vt:lpstr>Prezentare PowerPoint</vt:lpstr>
      <vt:lpstr>Prezentare PowerPoint</vt:lpstr>
      <vt:lpstr>Prezentare PowerPoint</vt:lpstr>
      <vt:lpstr>Prezentare PowerPoint</vt:lpstr>
      <vt:lpstr>#distractinglysexy</vt:lpstr>
      <vt:lpstr>A few aspects to keep in mind...</vt:lpstr>
      <vt:lpstr>Prezentare PowerPoint</vt:lpstr>
      <vt:lpstr>Anna</vt:lpstr>
      <vt:lpstr>Diana</vt:lpstr>
      <vt:lpstr>Prezentare PowerPoint</vt:lpstr>
      <vt:lpstr>Claudia</vt:lpstr>
      <vt:lpstr>Adele</vt:lpstr>
      <vt:lpstr>Common leadership  styles</vt:lpstr>
      <vt:lpstr>From your preffered leadership position, how would you manage the following cases?</vt:lpstr>
      <vt:lpstr>Prezentare PowerPoint</vt:lpstr>
      <vt:lpstr>Prezentare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Livia Aninosanu</dc:creator>
  <cp:lastModifiedBy>Livia Aninosanu</cp:lastModifiedBy>
  <cp:revision>43</cp:revision>
  <dcterms:created xsi:type="dcterms:W3CDTF">2022-03-04T09:41:30Z</dcterms:created>
  <dcterms:modified xsi:type="dcterms:W3CDTF">2022-09-28T09:50:24Z</dcterms:modified>
</cp:coreProperties>
</file>