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Lst>
  <p:sldSz cy="6858000" cx="12192000"/>
  <p:notesSz cx="6858000" cy="9144000"/>
  <p:embeddedFontLst>
    <p:embeddedFont>
      <p:font typeface="Century Gothic"/>
      <p:regular r:id="rId35"/>
      <p:bold r:id="rId36"/>
      <p:italic r:id="rId37"/>
      <p:boldItalic r:id="rId3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39" roundtripDataSignature="AMtx7mhJ8MXWYOmAOwFBIIVoPff24roIt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slide" Target="slides/slide29.xml"/><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35" Type="http://schemas.openxmlformats.org/officeDocument/2006/relationships/font" Target="fonts/CenturyGothic-regular.fntdata"/><Relationship Id="rId12" Type="http://schemas.openxmlformats.org/officeDocument/2006/relationships/slide" Target="slides/slide8.xml"/><Relationship Id="rId34" Type="http://schemas.openxmlformats.org/officeDocument/2006/relationships/slide" Target="slides/slide30.xml"/><Relationship Id="rId15" Type="http://schemas.openxmlformats.org/officeDocument/2006/relationships/slide" Target="slides/slide11.xml"/><Relationship Id="rId37" Type="http://schemas.openxmlformats.org/officeDocument/2006/relationships/font" Target="fonts/CenturyGothic-italic.fntdata"/><Relationship Id="rId14" Type="http://schemas.openxmlformats.org/officeDocument/2006/relationships/slide" Target="slides/slide10.xml"/><Relationship Id="rId36" Type="http://schemas.openxmlformats.org/officeDocument/2006/relationships/font" Target="fonts/CenturyGothic-bold.fntdata"/><Relationship Id="rId17" Type="http://schemas.openxmlformats.org/officeDocument/2006/relationships/slide" Target="slides/slide13.xml"/><Relationship Id="rId39" Type="http://customschemas.google.com/relationships/presentationmetadata" Target="metadata"/><Relationship Id="rId16" Type="http://schemas.openxmlformats.org/officeDocument/2006/relationships/slide" Target="slides/slide12.xml"/><Relationship Id="rId38" Type="http://schemas.openxmlformats.org/officeDocument/2006/relationships/font" Target="fonts/CenturyGothic-bold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47" name="Google Shape;247;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18" name="Google Shape;318;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24" name="Google Shape;324;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29" name="Google Shape;329;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35" name="Google Shape;335;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41" name="Google Shape;341;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47" name="Google Shape;347;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53" name="Google Shape;353;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59" name="Google Shape;359;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65" name="Google Shape;365;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71" name="Google Shape;371;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55" name="Google Shape;255;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76" name="Google Shape;376;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p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82" name="Google Shape;382;p4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p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88" name="Google Shape;388;p4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p4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94" name="Google Shape;394;p4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p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00" name="Google Shape;400;p4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p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09" name="Google Shape;409;p4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p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16" name="Google Shape;416;p4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p4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23" name="Google Shape;423;p4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p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30" name="Google Shape;430;p4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37" name="Google Shape;437;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60" name="Google Shape;260;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42" name="Google Shape;442;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66" name="Google Shape;266;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72" name="Google Shape;272;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p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0" i="0" lang="sv-SE" sz="1100" u="none" cap="none" strike="noStrike">
                <a:solidFill>
                  <a:srgbClr val="000000"/>
                </a:solidFill>
                <a:latin typeface="Arial"/>
                <a:ea typeface="Arial"/>
                <a:cs typeface="Arial"/>
                <a:sym typeface="Arial"/>
              </a:rPr>
              <a:t>A single-location restaurant, one grocery shop, or a retail shop to sell your handmade goods would all be an example of small business entrepreneurship. - quiz</a:t>
            </a:r>
            <a:endParaRPr/>
          </a:p>
        </p:txBody>
      </p:sp>
      <p:sp>
        <p:nvSpPr>
          <p:cNvPr id="285" name="Google Shape;285;p3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p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0" i="0" lang="sv-SE" sz="1100" u="none" cap="none" strike="noStrike">
                <a:solidFill>
                  <a:srgbClr val="000000"/>
                </a:solidFill>
                <a:latin typeface="Arial"/>
                <a:ea typeface="Arial"/>
                <a:cs typeface="Arial"/>
                <a:sym typeface="Arial"/>
              </a:rPr>
              <a:t>A single-location restaurant, one grocery shop, or a retail shop to sell your handmade goods would all be an example of small business entrepreneurship. - quiz</a:t>
            </a:r>
            <a:endParaRPr/>
          </a:p>
        </p:txBody>
      </p:sp>
      <p:sp>
        <p:nvSpPr>
          <p:cNvPr id="294" name="Google Shape;294;p3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p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02" name="Google Shape;302;p3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p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10" name="Google Shape;310;p4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spTree>
      <p:nvGrpSpPr>
        <p:cNvPr id="22" name="Shape 22"/>
        <p:cNvGrpSpPr/>
        <p:nvPr/>
      </p:nvGrpSpPr>
      <p:grpSpPr>
        <a:xfrm>
          <a:off x="0" y="0"/>
          <a:ext cx="0" cy="0"/>
          <a:chOff x="0" y="0"/>
          <a:chExt cx="0" cy="0"/>
        </a:xfrm>
      </p:grpSpPr>
      <p:grpSp>
        <p:nvGrpSpPr>
          <p:cNvPr id="23" name="Google Shape;23;p20"/>
          <p:cNvGrpSpPr/>
          <p:nvPr/>
        </p:nvGrpSpPr>
        <p:grpSpPr>
          <a:xfrm>
            <a:off x="0" y="0"/>
            <a:ext cx="12192000" cy="6858000"/>
            <a:chOff x="0" y="0"/>
            <a:chExt cx="12192000" cy="6858000"/>
          </a:xfrm>
        </p:grpSpPr>
        <p:sp>
          <p:nvSpPr>
            <p:cNvPr id="24" name="Google Shape;24;p20"/>
            <p:cNvSpPr/>
            <p:nvPr/>
          </p:nvSpPr>
          <p:spPr>
            <a:xfrm>
              <a:off x="0" y="0"/>
              <a:ext cx="12192000" cy="6858000"/>
            </a:xfrm>
            <a:prstGeom prst="rect">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 name="Google Shape;25;p20"/>
            <p:cNvSpPr/>
            <p:nvPr/>
          </p:nvSpPr>
          <p:spPr>
            <a:xfrm>
              <a:off x="0" y="1587"/>
              <a:ext cx="12192000" cy="6856413"/>
            </a:xfrm>
            <a:custGeom>
              <a:rect b="b" l="l" r="r" t="t"/>
              <a:pathLst>
                <a:path extrusionOk="0" h="8638" w="15356">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lt1"/>
            </a:solidFill>
            <a:ln>
              <a:noFill/>
            </a:ln>
          </p:spPr>
        </p:sp>
      </p:grpSp>
      <p:sp>
        <p:nvSpPr>
          <p:cNvPr id="26" name="Google Shape;26;p20"/>
          <p:cNvSpPr txBox="1"/>
          <p:nvPr>
            <p:ph type="ctrTitle"/>
          </p:nvPr>
        </p:nvSpPr>
        <p:spPr>
          <a:xfrm>
            <a:off x="1154955" y="2099733"/>
            <a:ext cx="8825658" cy="2677648"/>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Clr>
                <a:schemeClr val="lt2"/>
              </a:buClr>
              <a:buSzPts val="5400"/>
              <a:buFont typeface="Century Gothic"/>
              <a:buNone/>
              <a:defRPr sz="5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20"/>
          <p:cNvSpPr txBox="1"/>
          <p:nvPr>
            <p:ph idx="1" type="subTitle"/>
          </p:nvPr>
        </p:nvSpPr>
        <p:spPr>
          <a:xfrm>
            <a:off x="1154955" y="4777380"/>
            <a:ext cx="8825658" cy="86142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1000"/>
              </a:spcBef>
              <a:spcAft>
                <a:spcPts val="0"/>
              </a:spcAft>
              <a:buSzPts val="1440"/>
              <a:buNone/>
              <a:defRPr cap="none">
                <a:solidFill>
                  <a:srgbClr val="EE52A4"/>
                </a:solidFill>
              </a:defRPr>
            </a:lvl1pPr>
            <a:lvl2pPr lvl="1" algn="ctr">
              <a:lnSpc>
                <a:spcPct val="100000"/>
              </a:lnSpc>
              <a:spcBef>
                <a:spcPts val="1000"/>
              </a:spcBef>
              <a:spcAft>
                <a:spcPts val="0"/>
              </a:spcAft>
              <a:buSzPts val="1280"/>
              <a:buNone/>
              <a:defRPr>
                <a:solidFill>
                  <a:srgbClr val="888888"/>
                </a:solidFill>
              </a:defRPr>
            </a:lvl2pPr>
            <a:lvl3pPr lvl="2" algn="ctr">
              <a:lnSpc>
                <a:spcPct val="100000"/>
              </a:lnSpc>
              <a:spcBef>
                <a:spcPts val="1000"/>
              </a:spcBef>
              <a:spcAft>
                <a:spcPts val="0"/>
              </a:spcAft>
              <a:buSzPts val="1120"/>
              <a:buNone/>
              <a:defRPr>
                <a:solidFill>
                  <a:srgbClr val="888888"/>
                </a:solidFill>
              </a:defRPr>
            </a:lvl3pPr>
            <a:lvl4pPr lvl="3" algn="ctr">
              <a:lnSpc>
                <a:spcPct val="100000"/>
              </a:lnSpc>
              <a:spcBef>
                <a:spcPts val="1000"/>
              </a:spcBef>
              <a:spcAft>
                <a:spcPts val="0"/>
              </a:spcAft>
              <a:buSzPts val="960"/>
              <a:buNone/>
              <a:defRPr>
                <a:solidFill>
                  <a:srgbClr val="888888"/>
                </a:solidFill>
              </a:defRPr>
            </a:lvl4pPr>
            <a:lvl5pPr lvl="4" algn="ctr">
              <a:lnSpc>
                <a:spcPct val="100000"/>
              </a:lnSpc>
              <a:spcBef>
                <a:spcPts val="1000"/>
              </a:spcBef>
              <a:spcAft>
                <a:spcPts val="0"/>
              </a:spcAft>
              <a:buSzPts val="960"/>
              <a:buNone/>
              <a:defRPr>
                <a:solidFill>
                  <a:srgbClr val="888888"/>
                </a:solidFill>
              </a:defRPr>
            </a:lvl5pPr>
            <a:lvl6pPr lvl="5" algn="ctr">
              <a:lnSpc>
                <a:spcPct val="100000"/>
              </a:lnSpc>
              <a:spcBef>
                <a:spcPts val="1000"/>
              </a:spcBef>
              <a:spcAft>
                <a:spcPts val="0"/>
              </a:spcAft>
              <a:buSzPts val="960"/>
              <a:buNone/>
              <a:defRPr>
                <a:solidFill>
                  <a:srgbClr val="888888"/>
                </a:solidFill>
              </a:defRPr>
            </a:lvl6pPr>
            <a:lvl7pPr lvl="6" algn="ctr">
              <a:lnSpc>
                <a:spcPct val="100000"/>
              </a:lnSpc>
              <a:spcBef>
                <a:spcPts val="1000"/>
              </a:spcBef>
              <a:spcAft>
                <a:spcPts val="0"/>
              </a:spcAft>
              <a:buSzPts val="960"/>
              <a:buNone/>
              <a:defRPr>
                <a:solidFill>
                  <a:srgbClr val="888888"/>
                </a:solidFill>
              </a:defRPr>
            </a:lvl7pPr>
            <a:lvl8pPr lvl="7" algn="ctr">
              <a:lnSpc>
                <a:spcPct val="100000"/>
              </a:lnSpc>
              <a:spcBef>
                <a:spcPts val="1000"/>
              </a:spcBef>
              <a:spcAft>
                <a:spcPts val="0"/>
              </a:spcAft>
              <a:buSzPts val="960"/>
              <a:buNone/>
              <a:defRPr>
                <a:solidFill>
                  <a:srgbClr val="888888"/>
                </a:solidFill>
              </a:defRPr>
            </a:lvl8pPr>
            <a:lvl9pPr lvl="8" algn="ctr">
              <a:lnSpc>
                <a:spcPct val="100000"/>
              </a:lnSpc>
              <a:spcBef>
                <a:spcPts val="1000"/>
              </a:spcBef>
              <a:spcAft>
                <a:spcPts val="0"/>
              </a:spcAft>
              <a:buSzPts val="960"/>
              <a:buNone/>
              <a:defRPr>
                <a:solidFill>
                  <a:srgbClr val="888888"/>
                </a:solidFill>
              </a:defRPr>
            </a:lvl9pPr>
          </a:lstStyle>
          <a:p/>
        </p:txBody>
      </p:sp>
      <p:sp>
        <p:nvSpPr>
          <p:cNvPr id="28" name="Google Shape;28;p20"/>
          <p:cNvSpPr txBox="1"/>
          <p:nvPr>
            <p:ph idx="10" type="dt"/>
          </p:nvPr>
        </p:nvSpPr>
        <p:spPr>
          <a:xfrm rot="5400000">
            <a:off x="10158984" y="1792224"/>
            <a:ext cx="990599" cy="304799"/>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b="0" i="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20"/>
          <p:cNvSpPr txBox="1"/>
          <p:nvPr>
            <p:ph idx="11" type="ftr"/>
          </p:nvPr>
        </p:nvSpPr>
        <p:spPr>
          <a:xfrm rot="5400000">
            <a:off x="8951976" y="3227832"/>
            <a:ext cx="3859795" cy="304801"/>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b="0" i="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20"/>
          <p:cNvSpPr/>
          <p:nvPr/>
        </p:nvSpPr>
        <p:spPr>
          <a:xfrm>
            <a:off x="10437812" y="0"/>
            <a:ext cx="685800" cy="1143000"/>
          </a:xfrm>
          <a:prstGeom prst="rect">
            <a:avLst/>
          </a:prstGeom>
          <a:solidFill>
            <a:schemeClr val="accent1"/>
          </a:solidFill>
          <a:ln>
            <a:noFill/>
          </a:ln>
          <a:effectLst>
            <a:outerShdw blurRad="38100" rotWithShape="0" dir="5400000" dist="25400">
              <a:srgbClr val="000000">
                <a:alpha val="43921"/>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 name="Google Shape;31;p20"/>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1pPr>
            <a:lvl2pPr indent="0" lvl="1"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2pPr>
            <a:lvl3pPr indent="0" lvl="2"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3pPr>
            <a:lvl4pPr indent="0" lvl="3"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4pPr>
            <a:lvl5pPr indent="0" lvl="4"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5pPr>
            <a:lvl6pPr indent="0" lvl="5"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6pPr>
            <a:lvl7pPr indent="0" lvl="6"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7pPr>
            <a:lvl8pPr indent="0" lvl="7"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8pPr>
            <a:lvl9pPr indent="0" lvl="8"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9pPr>
          </a:lstStyle>
          <a:p>
            <a:pPr indent="0" lvl="0" marL="0" rtl="0" algn="ct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noramic Picture with Caption">
  <p:cSld name="Panoramic Picture with Caption">
    <p:spTree>
      <p:nvGrpSpPr>
        <p:cNvPr id="120" name="Shape 120"/>
        <p:cNvGrpSpPr/>
        <p:nvPr/>
      </p:nvGrpSpPr>
      <p:grpSpPr>
        <a:xfrm>
          <a:off x="0" y="0"/>
          <a:ext cx="0" cy="0"/>
          <a:chOff x="0" y="0"/>
          <a:chExt cx="0" cy="0"/>
        </a:xfrm>
      </p:grpSpPr>
      <p:grpSp>
        <p:nvGrpSpPr>
          <p:cNvPr id="121" name="Google Shape;121;p29"/>
          <p:cNvGrpSpPr/>
          <p:nvPr/>
        </p:nvGrpSpPr>
        <p:grpSpPr>
          <a:xfrm>
            <a:off x="0" y="0"/>
            <a:ext cx="12192000" cy="6858000"/>
            <a:chOff x="0" y="0"/>
            <a:chExt cx="12192000" cy="6858000"/>
          </a:xfrm>
        </p:grpSpPr>
        <p:sp>
          <p:nvSpPr>
            <p:cNvPr id="122" name="Google Shape;122;p29"/>
            <p:cNvSpPr/>
            <p:nvPr/>
          </p:nvSpPr>
          <p:spPr>
            <a:xfrm>
              <a:off x="0" y="0"/>
              <a:ext cx="12192000" cy="6858000"/>
            </a:xfrm>
            <a:prstGeom prst="rect">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 name="Google Shape;123;p29"/>
            <p:cNvSpPr/>
            <p:nvPr/>
          </p:nvSpPr>
          <p:spPr>
            <a:xfrm>
              <a:off x="0" y="2667000"/>
              <a:ext cx="4191000" cy="4191000"/>
            </a:xfrm>
            <a:prstGeom prst="ellipse">
              <a:avLst/>
            </a:prstGeom>
            <a:gradFill>
              <a:gsLst>
                <a:gs pos="0">
                  <a:srgbClr val="9B6BF2">
                    <a:alpha val="10196"/>
                  </a:srgbClr>
                </a:gs>
                <a:gs pos="36000">
                  <a:srgbClr val="9B6BF2">
                    <a:alpha val="9019"/>
                  </a:srgbClr>
                </a:gs>
                <a:gs pos="75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 name="Google Shape;124;p29"/>
            <p:cNvSpPr/>
            <p:nvPr/>
          </p:nvSpPr>
          <p:spPr>
            <a:xfrm>
              <a:off x="0" y="2895600"/>
              <a:ext cx="2362200" cy="2362200"/>
            </a:xfrm>
            <a:prstGeom prst="ellipse">
              <a:avLst/>
            </a:prstGeom>
            <a:gradFill>
              <a:gsLst>
                <a:gs pos="0">
                  <a:srgbClr val="9B6BF2">
                    <a:alpha val="7058"/>
                  </a:srgbClr>
                </a:gs>
                <a:gs pos="36000">
                  <a:srgbClr val="9B6BF2">
                    <a:alpha val="7058"/>
                  </a:srgbClr>
                </a:gs>
                <a:gs pos="72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 name="Google Shape;125;p29"/>
            <p:cNvSpPr/>
            <p:nvPr/>
          </p:nvSpPr>
          <p:spPr>
            <a:xfrm>
              <a:off x="8609012" y="5867400"/>
              <a:ext cx="990600" cy="990600"/>
            </a:xfrm>
            <a:prstGeom prst="ellipse">
              <a:avLst/>
            </a:prstGeom>
            <a:gradFill>
              <a:gsLst>
                <a:gs pos="0">
                  <a:srgbClr val="9B6BF2">
                    <a:alpha val="12941"/>
                  </a:srgbClr>
                </a:gs>
                <a:gs pos="36000">
                  <a:srgbClr val="9B6BF2">
                    <a:alpha val="5882"/>
                  </a:srgbClr>
                </a:gs>
                <a:gs pos="66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 name="Google Shape;126;p29"/>
            <p:cNvSpPr/>
            <p:nvPr/>
          </p:nvSpPr>
          <p:spPr>
            <a:xfrm>
              <a:off x="8609012" y="1676400"/>
              <a:ext cx="2819400" cy="2819400"/>
            </a:xfrm>
            <a:prstGeom prst="ellipse">
              <a:avLst/>
            </a:prstGeom>
            <a:gradFill>
              <a:gsLst>
                <a:gs pos="0">
                  <a:srgbClr val="9B6BF2">
                    <a:alpha val="5882"/>
                  </a:srgbClr>
                </a:gs>
                <a:gs pos="36000">
                  <a:srgbClr val="9B6BF2">
                    <a:alpha val="5098"/>
                  </a:srgbClr>
                </a:gs>
                <a:gs pos="69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 name="Google Shape;127;p29"/>
            <p:cNvSpPr/>
            <p:nvPr/>
          </p:nvSpPr>
          <p:spPr>
            <a:xfrm>
              <a:off x="7999412" y="8464"/>
              <a:ext cx="1600200" cy="1600200"/>
            </a:xfrm>
            <a:prstGeom prst="ellipse">
              <a:avLst/>
            </a:prstGeom>
            <a:gradFill>
              <a:gsLst>
                <a:gs pos="0">
                  <a:srgbClr val="9B6BF2">
                    <a:alpha val="12941"/>
                  </a:srgbClr>
                </a:gs>
                <a:gs pos="36000">
                  <a:srgbClr val="9B6BF2">
                    <a:alpha val="5882"/>
                  </a:srgbClr>
                </a:gs>
                <a:gs pos="73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 name="Google Shape;128;p29"/>
            <p:cNvSpPr/>
            <p:nvPr/>
          </p:nvSpPr>
          <p:spPr>
            <a:xfrm rot="10371525">
              <a:off x="263767" y="4438254"/>
              <a:ext cx="3299407" cy="440924"/>
            </a:xfrm>
            <a:custGeom>
              <a:rect b="b" l="l" r="r" t="t"/>
              <a:pathLst>
                <a:path extrusionOk="0" h="5291" w="10000">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lt1">
                <a:alpha val="2000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 name="Google Shape;129;p29"/>
            <p:cNvSpPr/>
            <p:nvPr/>
          </p:nvSpPr>
          <p:spPr>
            <a:xfrm rot="10800000">
              <a:off x="459506" y="321130"/>
              <a:ext cx="11277600" cy="4533900"/>
            </a:xfrm>
            <a:custGeom>
              <a:rect b="b" l="l" r="r" t="t"/>
              <a:pathLst>
                <a:path extrusionOk="0" h="2856" w="7104">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lt1"/>
            </a:solidFill>
            <a:ln>
              <a:noFill/>
            </a:ln>
          </p:spPr>
        </p:sp>
        <p:sp>
          <p:nvSpPr>
            <p:cNvPr id="130" name="Google Shape;130;p29"/>
            <p:cNvSpPr/>
            <p:nvPr/>
          </p:nvSpPr>
          <p:spPr>
            <a:xfrm>
              <a:off x="0" y="1587"/>
              <a:ext cx="12192000" cy="6856413"/>
            </a:xfrm>
            <a:custGeom>
              <a:rect b="b" l="l" r="r" t="t"/>
              <a:pathLst>
                <a:path extrusionOk="0" h="8638" w="15356">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lt1"/>
            </a:solidFill>
            <a:ln>
              <a:noFill/>
            </a:ln>
          </p:spPr>
        </p:sp>
      </p:grpSp>
      <p:sp>
        <p:nvSpPr>
          <p:cNvPr id="131" name="Google Shape;131;p29"/>
          <p:cNvSpPr txBox="1"/>
          <p:nvPr>
            <p:ph type="title"/>
          </p:nvPr>
        </p:nvSpPr>
        <p:spPr>
          <a:xfrm>
            <a:off x="1154954" y="4969927"/>
            <a:ext cx="8825659" cy="566738"/>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lt2"/>
              </a:buClr>
              <a:buSzPts val="2400"/>
              <a:buFont typeface="Century Gothic"/>
              <a:buNone/>
              <a:defRPr b="0"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2" name="Google Shape;132;p29"/>
          <p:cNvSpPr/>
          <p:nvPr>
            <p:ph idx="2" type="pic"/>
          </p:nvPr>
        </p:nvSpPr>
        <p:spPr>
          <a:xfrm>
            <a:off x="1154954" y="685800"/>
            <a:ext cx="8825659" cy="3429000"/>
          </a:xfrm>
          <a:prstGeom prst="roundRect">
            <a:avLst>
              <a:gd fmla="val 1858" name="adj"/>
            </a:avLst>
          </a:prstGeom>
          <a:noFill/>
          <a:ln>
            <a:noFill/>
          </a:ln>
          <a:effectLst>
            <a:outerShdw blurRad="50800" rotWithShape="0" algn="tl" dir="5400000" dist="50800">
              <a:srgbClr val="000000">
                <a:alpha val="41960"/>
              </a:srgbClr>
            </a:outerShdw>
          </a:effectLst>
        </p:spPr>
      </p:sp>
      <p:sp>
        <p:nvSpPr>
          <p:cNvPr id="133" name="Google Shape;133;p29"/>
          <p:cNvSpPr txBox="1"/>
          <p:nvPr>
            <p:ph idx="1" type="body"/>
          </p:nvPr>
        </p:nvSpPr>
        <p:spPr>
          <a:xfrm>
            <a:off x="1154954" y="5536665"/>
            <a:ext cx="8825658" cy="493712"/>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960"/>
              <a:buNone/>
              <a:defRPr sz="1200">
                <a:solidFill>
                  <a:srgbClr val="EE52A4"/>
                </a:solidFill>
              </a:defRPr>
            </a:lvl1pPr>
            <a:lvl2pPr indent="-228600" lvl="1" marL="914400" algn="l">
              <a:lnSpc>
                <a:spcPct val="100000"/>
              </a:lnSpc>
              <a:spcBef>
                <a:spcPts val="1000"/>
              </a:spcBef>
              <a:spcAft>
                <a:spcPts val="0"/>
              </a:spcAft>
              <a:buSzPts val="960"/>
              <a:buNone/>
              <a:defRPr sz="1200"/>
            </a:lvl2pPr>
            <a:lvl3pPr indent="-228600" lvl="2" marL="1371600" algn="l">
              <a:lnSpc>
                <a:spcPct val="100000"/>
              </a:lnSpc>
              <a:spcBef>
                <a:spcPts val="1000"/>
              </a:spcBef>
              <a:spcAft>
                <a:spcPts val="0"/>
              </a:spcAft>
              <a:buSzPts val="800"/>
              <a:buNone/>
              <a:defRPr sz="1000"/>
            </a:lvl3pPr>
            <a:lvl4pPr indent="-228600" lvl="3" marL="1828800" algn="l">
              <a:lnSpc>
                <a:spcPct val="100000"/>
              </a:lnSpc>
              <a:spcBef>
                <a:spcPts val="1000"/>
              </a:spcBef>
              <a:spcAft>
                <a:spcPts val="0"/>
              </a:spcAft>
              <a:buSzPts val="720"/>
              <a:buNone/>
              <a:defRPr sz="900"/>
            </a:lvl4pPr>
            <a:lvl5pPr indent="-228600" lvl="4" marL="2286000" algn="l">
              <a:lnSpc>
                <a:spcPct val="100000"/>
              </a:lnSpc>
              <a:spcBef>
                <a:spcPts val="1000"/>
              </a:spcBef>
              <a:spcAft>
                <a:spcPts val="0"/>
              </a:spcAft>
              <a:buSzPts val="720"/>
              <a:buNone/>
              <a:defRPr sz="900"/>
            </a:lvl5pPr>
            <a:lvl6pPr indent="-228600" lvl="5" marL="2743200" algn="l">
              <a:lnSpc>
                <a:spcPct val="100000"/>
              </a:lnSpc>
              <a:spcBef>
                <a:spcPts val="1000"/>
              </a:spcBef>
              <a:spcAft>
                <a:spcPts val="0"/>
              </a:spcAft>
              <a:buSzPts val="720"/>
              <a:buNone/>
              <a:defRPr sz="900"/>
            </a:lvl6pPr>
            <a:lvl7pPr indent="-228600" lvl="6" marL="3200400" algn="l">
              <a:lnSpc>
                <a:spcPct val="100000"/>
              </a:lnSpc>
              <a:spcBef>
                <a:spcPts val="1000"/>
              </a:spcBef>
              <a:spcAft>
                <a:spcPts val="0"/>
              </a:spcAft>
              <a:buSzPts val="720"/>
              <a:buNone/>
              <a:defRPr sz="900"/>
            </a:lvl7pPr>
            <a:lvl8pPr indent="-228600" lvl="7" marL="3657600" algn="l">
              <a:lnSpc>
                <a:spcPct val="100000"/>
              </a:lnSpc>
              <a:spcBef>
                <a:spcPts val="1000"/>
              </a:spcBef>
              <a:spcAft>
                <a:spcPts val="0"/>
              </a:spcAft>
              <a:buSzPts val="720"/>
              <a:buNone/>
              <a:defRPr sz="900"/>
            </a:lvl8pPr>
            <a:lvl9pPr indent="-228600" lvl="8" marL="4114800" algn="l">
              <a:lnSpc>
                <a:spcPct val="100000"/>
              </a:lnSpc>
              <a:spcBef>
                <a:spcPts val="1000"/>
              </a:spcBef>
              <a:spcAft>
                <a:spcPts val="0"/>
              </a:spcAft>
              <a:buSzPts val="720"/>
              <a:buNone/>
              <a:defRPr sz="900"/>
            </a:lvl9pPr>
          </a:lstStyle>
          <a:p/>
        </p:txBody>
      </p:sp>
      <p:sp>
        <p:nvSpPr>
          <p:cNvPr id="134" name="Google Shape;134;p29"/>
          <p:cNvSpPr txBox="1"/>
          <p:nvPr>
            <p:ph idx="10" type="dt"/>
          </p:nvPr>
        </p:nvSpPr>
        <p:spPr>
          <a:xfrm>
            <a:off x="10653104" y="6391838"/>
            <a:ext cx="990599" cy="304799"/>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5" name="Google Shape;135;p29"/>
          <p:cNvSpPr txBox="1"/>
          <p:nvPr>
            <p:ph idx="11" type="ftr"/>
          </p:nvPr>
        </p:nvSpPr>
        <p:spPr>
          <a:xfrm>
            <a:off x="561110" y="6391838"/>
            <a:ext cx="3859795" cy="304801"/>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6" name="Google Shape;136;p29"/>
          <p:cNvSpPr/>
          <p:nvPr/>
        </p:nvSpPr>
        <p:spPr>
          <a:xfrm>
            <a:off x="10437812" y="0"/>
            <a:ext cx="685800" cy="1143000"/>
          </a:xfrm>
          <a:prstGeom prst="rect">
            <a:avLst/>
          </a:prstGeom>
          <a:solidFill>
            <a:schemeClr val="accent1"/>
          </a:solidFill>
          <a:ln>
            <a:noFill/>
          </a:ln>
          <a:effectLst>
            <a:outerShdw blurRad="38100" rotWithShape="0" dir="5400000" dist="25400">
              <a:srgbClr val="000000">
                <a:alpha val="43921"/>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 name="Google Shape;137;p29"/>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1pPr>
            <a:lvl2pPr indent="0" lvl="1"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2pPr>
            <a:lvl3pPr indent="0" lvl="2"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3pPr>
            <a:lvl4pPr indent="0" lvl="3"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4pPr>
            <a:lvl5pPr indent="0" lvl="4"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5pPr>
            <a:lvl6pPr indent="0" lvl="5"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6pPr>
            <a:lvl7pPr indent="0" lvl="6"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7pPr>
            <a:lvl8pPr indent="0" lvl="7"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8pPr>
            <a:lvl9pPr indent="0" lvl="8"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9pPr>
          </a:lstStyle>
          <a:p>
            <a:pPr indent="0" lvl="0" marL="0" rtl="0" algn="ct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aption" showMasterSp="0">
  <p:cSld name="Title and Caption">
    <p:spTree>
      <p:nvGrpSpPr>
        <p:cNvPr id="138" name="Shape 138"/>
        <p:cNvGrpSpPr/>
        <p:nvPr/>
      </p:nvGrpSpPr>
      <p:grpSpPr>
        <a:xfrm>
          <a:off x="0" y="0"/>
          <a:ext cx="0" cy="0"/>
          <a:chOff x="0" y="0"/>
          <a:chExt cx="0" cy="0"/>
        </a:xfrm>
      </p:grpSpPr>
      <p:grpSp>
        <p:nvGrpSpPr>
          <p:cNvPr id="139" name="Google Shape;139;p30"/>
          <p:cNvGrpSpPr/>
          <p:nvPr/>
        </p:nvGrpSpPr>
        <p:grpSpPr>
          <a:xfrm>
            <a:off x="0" y="0"/>
            <a:ext cx="12192000" cy="6858000"/>
            <a:chOff x="0" y="0"/>
            <a:chExt cx="12192000" cy="6858000"/>
          </a:xfrm>
        </p:grpSpPr>
        <p:sp>
          <p:nvSpPr>
            <p:cNvPr id="140" name="Google Shape;140;p30"/>
            <p:cNvSpPr/>
            <p:nvPr/>
          </p:nvSpPr>
          <p:spPr>
            <a:xfrm>
              <a:off x="0" y="0"/>
              <a:ext cx="12192000" cy="6858000"/>
            </a:xfrm>
            <a:prstGeom prst="rect">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 name="Google Shape;141;p30"/>
            <p:cNvSpPr/>
            <p:nvPr/>
          </p:nvSpPr>
          <p:spPr>
            <a:xfrm>
              <a:off x="0" y="2667000"/>
              <a:ext cx="4191000" cy="4191000"/>
            </a:xfrm>
            <a:prstGeom prst="ellipse">
              <a:avLst/>
            </a:prstGeom>
            <a:gradFill>
              <a:gsLst>
                <a:gs pos="0">
                  <a:srgbClr val="9B6BF2">
                    <a:alpha val="10196"/>
                  </a:srgbClr>
                </a:gs>
                <a:gs pos="36000">
                  <a:srgbClr val="9B6BF2">
                    <a:alpha val="9019"/>
                  </a:srgbClr>
                </a:gs>
                <a:gs pos="75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 name="Google Shape;142;p30"/>
            <p:cNvSpPr/>
            <p:nvPr/>
          </p:nvSpPr>
          <p:spPr>
            <a:xfrm>
              <a:off x="0" y="2895600"/>
              <a:ext cx="2362200" cy="2362200"/>
            </a:xfrm>
            <a:prstGeom prst="ellipse">
              <a:avLst/>
            </a:prstGeom>
            <a:gradFill>
              <a:gsLst>
                <a:gs pos="0">
                  <a:srgbClr val="9B6BF2">
                    <a:alpha val="7058"/>
                  </a:srgbClr>
                </a:gs>
                <a:gs pos="36000">
                  <a:srgbClr val="9B6BF2">
                    <a:alpha val="7058"/>
                  </a:srgbClr>
                </a:gs>
                <a:gs pos="72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 name="Google Shape;143;p30"/>
            <p:cNvSpPr/>
            <p:nvPr/>
          </p:nvSpPr>
          <p:spPr>
            <a:xfrm>
              <a:off x="8609012" y="5867400"/>
              <a:ext cx="990600" cy="990600"/>
            </a:xfrm>
            <a:prstGeom prst="ellipse">
              <a:avLst/>
            </a:prstGeom>
            <a:gradFill>
              <a:gsLst>
                <a:gs pos="0">
                  <a:srgbClr val="9B6BF2">
                    <a:alpha val="12941"/>
                  </a:srgbClr>
                </a:gs>
                <a:gs pos="36000">
                  <a:srgbClr val="9B6BF2">
                    <a:alpha val="5882"/>
                  </a:srgbClr>
                </a:gs>
                <a:gs pos="66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 name="Google Shape;144;p30"/>
            <p:cNvSpPr/>
            <p:nvPr/>
          </p:nvSpPr>
          <p:spPr>
            <a:xfrm>
              <a:off x="8609012" y="1676400"/>
              <a:ext cx="2819400" cy="2819400"/>
            </a:xfrm>
            <a:prstGeom prst="ellipse">
              <a:avLst/>
            </a:prstGeom>
            <a:gradFill>
              <a:gsLst>
                <a:gs pos="0">
                  <a:srgbClr val="9B6BF2">
                    <a:alpha val="5882"/>
                  </a:srgbClr>
                </a:gs>
                <a:gs pos="36000">
                  <a:srgbClr val="9B6BF2">
                    <a:alpha val="5098"/>
                  </a:srgbClr>
                </a:gs>
                <a:gs pos="69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 name="Google Shape;145;p30"/>
            <p:cNvSpPr/>
            <p:nvPr/>
          </p:nvSpPr>
          <p:spPr>
            <a:xfrm>
              <a:off x="7999412" y="8464"/>
              <a:ext cx="1600200" cy="1600200"/>
            </a:xfrm>
            <a:prstGeom prst="ellipse">
              <a:avLst/>
            </a:prstGeom>
            <a:gradFill>
              <a:gsLst>
                <a:gs pos="0">
                  <a:srgbClr val="9B6BF2">
                    <a:alpha val="12941"/>
                  </a:srgbClr>
                </a:gs>
                <a:gs pos="36000">
                  <a:srgbClr val="9B6BF2">
                    <a:alpha val="5882"/>
                  </a:srgbClr>
                </a:gs>
                <a:gs pos="73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 name="Google Shape;146;p30"/>
            <p:cNvSpPr/>
            <p:nvPr/>
          </p:nvSpPr>
          <p:spPr>
            <a:xfrm rot="-589932">
              <a:off x="8490951" y="2714874"/>
              <a:ext cx="3299407" cy="440924"/>
            </a:xfrm>
            <a:custGeom>
              <a:rect b="b" l="l" r="r" t="t"/>
              <a:pathLst>
                <a:path extrusionOk="0" h="5291" w="10000">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lt1">
                <a:alpha val="2000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 name="Google Shape;147;p30"/>
            <p:cNvSpPr/>
            <p:nvPr/>
          </p:nvSpPr>
          <p:spPr>
            <a:xfrm>
              <a:off x="455612" y="2801319"/>
              <a:ext cx="11277600" cy="3602637"/>
            </a:xfrm>
            <a:custGeom>
              <a:rect b="b" l="l" r="r" t="t"/>
              <a:pathLst>
                <a:path extrusionOk="0" h="7946" w="10000">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lt1"/>
            </a:solidFill>
            <a:ln>
              <a:noFill/>
            </a:ln>
          </p:spPr>
        </p:sp>
        <p:sp>
          <p:nvSpPr>
            <p:cNvPr id="148" name="Google Shape;148;p30"/>
            <p:cNvSpPr/>
            <p:nvPr/>
          </p:nvSpPr>
          <p:spPr>
            <a:xfrm>
              <a:off x="0" y="1587"/>
              <a:ext cx="12192000" cy="6856413"/>
            </a:xfrm>
            <a:custGeom>
              <a:rect b="b" l="l" r="r" t="t"/>
              <a:pathLst>
                <a:path extrusionOk="0" h="8638" w="15356">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lt1"/>
            </a:solidFill>
            <a:ln>
              <a:noFill/>
            </a:ln>
          </p:spPr>
        </p:sp>
      </p:grpSp>
      <p:sp>
        <p:nvSpPr>
          <p:cNvPr id="149" name="Google Shape;149;p30"/>
          <p:cNvSpPr txBox="1"/>
          <p:nvPr>
            <p:ph type="title"/>
          </p:nvPr>
        </p:nvSpPr>
        <p:spPr>
          <a:xfrm>
            <a:off x="1148798" y="1063417"/>
            <a:ext cx="8831816" cy="1372986"/>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chemeClr val="lt2"/>
              </a:buClr>
              <a:buSzPts val="4000"/>
              <a:buFont typeface="Century Gothic"/>
              <a:buNone/>
              <a:defRPr sz="4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0" name="Google Shape;150;p30"/>
          <p:cNvSpPr txBox="1"/>
          <p:nvPr>
            <p:ph idx="1" type="body"/>
          </p:nvPr>
        </p:nvSpPr>
        <p:spPr>
          <a:xfrm>
            <a:off x="1154954" y="3543300"/>
            <a:ext cx="8825659" cy="2476500"/>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1000"/>
              </a:spcBef>
              <a:spcAft>
                <a:spcPts val="0"/>
              </a:spcAft>
              <a:buSzPts val="1440"/>
              <a:buNone/>
              <a:defRPr sz="1800"/>
            </a:lvl1pPr>
            <a:lvl2pPr indent="-228600" lvl="1" marL="914400" algn="l">
              <a:lnSpc>
                <a:spcPct val="100000"/>
              </a:lnSpc>
              <a:spcBef>
                <a:spcPts val="1000"/>
              </a:spcBef>
              <a:spcAft>
                <a:spcPts val="0"/>
              </a:spcAft>
              <a:buSzPts val="960"/>
              <a:buNone/>
              <a:defRPr sz="1200"/>
            </a:lvl2pPr>
            <a:lvl3pPr indent="-228600" lvl="2" marL="1371600" algn="l">
              <a:lnSpc>
                <a:spcPct val="100000"/>
              </a:lnSpc>
              <a:spcBef>
                <a:spcPts val="1000"/>
              </a:spcBef>
              <a:spcAft>
                <a:spcPts val="0"/>
              </a:spcAft>
              <a:buSzPts val="800"/>
              <a:buNone/>
              <a:defRPr sz="1000"/>
            </a:lvl3pPr>
            <a:lvl4pPr indent="-228600" lvl="3" marL="1828800" algn="l">
              <a:lnSpc>
                <a:spcPct val="100000"/>
              </a:lnSpc>
              <a:spcBef>
                <a:spcPts val="1000"/>
              </a:spcBef>
              <a:spcAft>
                <a:spcPts val="0"/>
              </a:spcAft>
              <a:buSzPts val="720"/>
              <a:buNone/>
              <a:defRPr sz="900"/>
            </a:lvl4pPr>
            <a:lvl5pPr indent="-228600" lvl="4" marL="2286000" algn="l">
              <a:lnSpc>
                <a:spcPct val="100000"/>
              </a:lnSpc>
              <a:spcBef>
                <a:spcPts val="1000"/>
              </a:spcBef>
              <a:spcAft>
                <a:spcPts val="0"/>
              </a:spcAft>
              <a:buSzPts val="720"/>
              <a:buNone/>
              <a:defRPr sz="900"/>
            </a:lvl5pPr>
            <a:lvl6pPr indent="-228600" lvl="5" marL="2743200" algn="l">
              <a:lnSpc>
                <a:spcPct val="100000"/>
              </a:lnSpc>
              <a:spcBef>
                <a:spcPts val="1000"/>
              </a:spcBef>
              <a:spcAft>
                <a:spcPts val="0"/>
              </a:spcAft>
              <a:buSzPts val="720"/>
              <a:buNone/>
              <a:defRPr sz="900"/>
            </a:lvl6pPr>
            <a:lvl7pPr indent="-228600" lvl="6" marL="3200400" algn="l">
              <a:lnSpc>
                <a:spcPct val="100000"/>
              </a:lnSpc>
              <a:spcBef>
                <a:spcPts val="1000"/>
              </a:spcBef>
              <a:spcAft>
                <a:spcPts val="0"/>
              </a:spcAft>
              <a:buSzPts val="720"/>
              <a:buNone/>
              <a:defRPr sz="900"/>
            </a:lvl7pPr>
            <a:lvl8pPr indent="-228600" lvl="7" marL="3657600" algn="l">
              <a:lnSpc>
                <a:spcPct val="100000"/>
              </a:lnSpc>
              <a:spcBef>
                <a:spcPts val="1000"/>
              </a:spcBef>
              <a:spcAft>
                <a:spcPts val="0"/>
              </a:spcAft>
              <a:buSzPts val="720"/>
              <a:buNone/>
              <a:defRPr sz="900"/>
            </a:lvl8pPr>
            <a:lvl9pPr indent="-228600" lvl="8" marL="4114800" algn="l">
              <a:lnSpc>
                <a:spcPct val="100000"/>
              </a:lnSpc>
              <a:spcBef>
                <a:spcPts val="1000"/>
              </a:spcBef>
              <a:spcAft>
                <a:spcPts val="0"/>
              </a:spcAft>
              <a:buSzPts val="720"/>
              <a:buNone/>
              <a:defRPr sz="900"/>
            </a:lvl9pPr>
          </a:lstStyle>
          <a:p/>
        </p:txBody>
      </p:sp>
      <p:sp>
        <p:nvSpPr>
          <p:cNvPr id="151" name="Google Shape;151;p30"/>
          <p:cNvSpPr txBox="1"/>
          <p:nvPr>
            <p:ph idx="10" type="dt"/>
          </p:nvPr>
        </p:nvSpPr>
        <p:spPr>
          <a:xfrm>
            <a:off x="10653104" y="6391838"/>
            <a:ext cx="990599" cy="304799"/>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2" name="Google Shape;152;p30"/>
          <p:cNvSpPr txBox="1"/>
          <p:nvPr>
            <p:ph idx="11" type="ftr"/>
          </p:nvPr>
        </p:nvSpPr>
        <p:spPr>
          <a:xfrm>
            <a:off x="561110" y="6391838"/>
            <a:ext cx="3859795" cy="304801"/>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3" name="Google Shape;153;p30"/>
          <p:cNvSpPr/>
          <p:nvPr/>
        </p:nvSpPr>
        <p:spPr>
          <a:xfrm>
            <a:off x="10437812" y="0"/>
            <a:ext cx="685800" cy="1143000"/>
          </a:xfrm>
          <a:prstGeom prst="rect">
            <a:avLst/>
          </a:prstGeom>
          <a:solidFill>
            <a:schemeClr val="accent1"/>
          </a:solidFill>
          <a:ln>
            <a:noFill/>
          </a:ln>
          <a:effectLst>
            <a:outerShdw blurRad="38100" rotWithShape="0" dir="5400000" dist="25400">
              <a:srgbClr val="000000">
                <a:alpha val="43921"/>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 name="Google Shape;154;p30"/>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1pPr>
            <a:lvl2pPr indent="0" lvl="1"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2pPr>
            <a:lvl3pPr indent="0" lvl="2"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3pPr>
            <a:lvl4pPr indent="0" lvl="3"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4pPr>
            <a:lvl5pPr indent="0" lvl="4"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5pPr>
            <a:lvl6pPr indent="0" lvl="5"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6pPr>
            <a:lvl7pPr indent="0" lvl="6"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7pPr>
            <a:lvl8pPr indent="0" lvl="7"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8pPr>
            <a:lvl9pPr indent="0" lvl="8"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9pPr>
          </a:lstStyle>
          <a:p>
            <a:pPr indent="0" lvl="0" marL="0" rtl="0" algn="ct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with Caption" showMasterSp="0">
  <p:cSld name="Quote with Caption">
    <p:spTree>
      <p:nvGrpSpPr>
        <p:cNvPr id="155" name="Shape 155"/>
        <p:cNvGrpSpPr/>
        <p:nvPr/>
      </p:nvGrpSpPr>
      <p:grpSpPr>
        <a:xfrm>
          <a:off x="0" y="0"/>
          <a:ext cx="0" cy="0"/>
          <a:chOff x="0" y="0"/>
          <a:chExt cx="0" cy="0"/>
        </a:xfrm>
      </p:grpSpPr>
      <p:grpSp>
        <p:nvGrpSpPr>
          <p:cNvPr id="156" name="Google Shape;156;p31"/>
          <p:cNvGrpSpPr/>
          <p:nvPr/>
        </p:nvGrpSpPr>
        <p:grpSpPr>
          <a:xfrm>
            <a:off x="0" y="0"/>
            <a:ext cx="12192000" cy="6858000"/>
            <a:chOff x="0" y="0"/>
            <a:chExt cx="12192000" cy="6858000"/>
          </a:xfrm>
        </p:grpSpPr>
        <p:sp>
          <p:nvSpPr>
            <p:cNvPr id="157" name="Google Shape;157;p31"/>
            <p:cNvSpPr/>
            <p:nvPr/>
          </p:nvSpPr>
          <p:spPr>
            <a:xfrm>
              <a:off x="0" y="0"/>
              <a:ext cx="12192000" cy="6858000"/>
            </a:xfrm>
            <a:prstGeom prst="rect">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 name="Google Shape;158;p31"/>
            <p:cNvSpPr/>
            <p:nvPr/>
          </p:nvSpPr>
          <p:spPr>
            <a:xfrm>
              <a:off x="0" y="2667000"/>
              <a:ext cx="4191000" cy="4191000"/>
            </a:xfrm>
            <a:prstGeom prst="ellipse">
              <a:avLst/>
            </a:prstGeom>
            <a:gradFill>
              <a:gsLst>
                <a:gs pos="0">
                  <a:srgbClr val="9B6BF2">
                    <a:alpha val="10196"/>
                  </a:srgbClr>
                </a:gs>
                <a:gs pos="36000">
                  <a:srgbClr val="9B6BF2">
                    <a:alpha val="9019"/>
                  </a:srgbClr>
                </a:gs>
                <a:gs pos="75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 name="Google Shape;159;p31"/>
            <p:cNvSpPr/>
            <p:nvPr/>
          </p:nvSpPr>
          <p:spPr>
            <a:xfrm>
              <a:off x="0" y="2895600"/>
              <a:ext cx="2362200" cy="2362200"/>
            </a:xfrm>
            <a:prstGeom prst="ellipse">
              <a:avLst/>
            </a:prstGeom>
            <a:gradFill>
              <a:gsLst>
                <a:gs pos="0">
                  <a:srgbClr val="9B6BF2">
                    <a:alpha val="7058"/>
                  </a:srgbClr>
                </a:gs>
                <a:gs pos="36000">
                  <a:srgbClr val="9B6BF2">
                    <a:alpha val="7058"/>
                  </a:srgbClr>
                </a:gs>
                <a:gs pos="72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 name="Google Shape;160;p31"/>
            <p:cNvSpPr/>
            <p:nvPr/>
          </p:nvSpPr>
          <p:spPr>
            <a:xfrm>
              <a:off x="8609012" y="5867400"/>
              <a:ext cx="990600" cy="990600"/>
            </a:xfrm>
            <a:prstGeom prst="ellipse">
              <a:avLst/>
            </a:prstGeom>
            <a:gradFill>
              <a:gsLst>
                <a:gs pos="0">
                  <a:srgbClr val="9B6BF2">
                    <a:alpha val="12941"/>
                  </a:srgbClr>
                </a:gs>
                <a:gs pos="36000">
                  <a:srgbClr val="9B6BF2">
                    <a:alpha val="5882"/>
                  </a:srgbClr>
                </a:gs>
                <a:gs pos="66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 name="Google Shape;161;p31"/>
            <p:cNvSpPr/>
            <p:nvPr/>
          </p:nvSpPr>
          <p:spPr>
            <a:xfrm>
              <a:off x="8609012" y="1676400"/>
              <a:ext cx="2819400" cy="2819400"/>
            </a:xfrm>
            <a:prstGeom prst="ellipse">
              <a:avLst/>
            </a:prstGeom>
            <a:gradFill>
              <a:gsLst>
                <a:gs pos="0">
                  <a:srgbClr val="9B6BF2">
                    <a:alpha val="5882"/>
                  </a:srgbClr>
                </a:gs>
                <a:gs pos="36000">
                  <a:srgbClr val="9B6BF2">
                    <a:alpha val="5098"/>
                  </a:srgbClr>
                </a:gs>
                <a:gs pos="69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 name="Google Shape;162;p31"/>
            <p:cNvSpPr/>
            <p:nvPr/>
          </p:nvSpPr>
          <p:spPr>
            <a:xfrm>
              <a:off x="7999412" y="8464"/>
              <a:ext cx="1600200" cy="1600200"/>
            </a:xfrm>
            <a:prstGeom prst="ellipse">
              <a:avLst/>
            </a:prstGeom>
            <a:gradFill>
              <a:gsLst>
                <a:gs pos="0">
                  <a:srgbClr val="9B6BF2">
                    <a:alpha val="12941"/>
                  </a:srgbClr>
                </a:gs>
                <a:gs pos="36000">
                  <a:srgbClr val="9B6BF2">
                    <a:alpha val="5882"/>
                  </a:srgbClr>
                </a:gs>
                <a:gs pos="73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 name="Google Shape;163;p31"/>
            <p:cNvSpPr/>
            <p:nvPr/>
          </p:nvSpPr>
          <p:spPr>
            <a:xfrm rot="-589932">
              <a:off x="8490951" y="4185117"/>
              <a:ext cx="3299407" cy="440924"/>
            </a:xfrm>
            <a:custGeom>
              <a:rect b="b" l="l" r="r" t="t"/>
              <a:pathLst>
                <a:path extrusionOk="0" h="5291" w="10000">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lt1">
                <a:alpha val="2000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 name="Google Shape;164;p31"/>
            <p:cNvSpPr/>
            <p:nvPr/>
          </p:nvSpPr>
          <p:spPr>
            <a:xfrm>
              <a:off x="455612" y="4241801"/>
              <a:ext cx="11277600" cy="2337161"/>
            </a:xfrm>
            <a:custGeom>
              <a:rect b="b" l="l" r="r" t="t"/>
              <a:pathLst>
                <a:path extrusionOk="0" h="8000" w="10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lt1"/>
            </a:solidFill>
            <a:ln>
              <a:noFill/>
            </a:ln>
          </p:spPr>
        </p:sp>
        <p:sp>
          <p:nvSpPr>
            <p:cNvPr id="165" name="Google Shape;165;p31"/>
            <p:cNvSpPr/>
            <p:nvPr/>
          </p:nvSpPr>
          <p:spPr>
            <a:xfrm>
              <a:off x="0" y="1587"/>
              <a:ext cx="12192000" cy="6856413"/>
            </a:xfrm>
            <a:custGeom>
              <a:rect b="b" l="l" r="r" t="t"/>
              <a:pathLst>
                <a:path extrusionOk="0" h="8638" w="15356">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lt1"/>
            </a:solidFill>
            <a:ln>
              <a:noFill/>
            </a:ln>
          </p:spPr>
        </p:sp>
      </p:grpSp>
      <p:sp>
        <p:nvSpPr>
          <p:cNvPr id="166" name="Google Shape;166;p31"/>
          <p:cNvSpPr txBox="1"/>
          <p:nvPr/>
        </p:nvSpPr>
        <p:spPr>
          <a:xfrm>
            <a:off x="881566" y="607336"/>
            <a:ext cx="801912" cy="156966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9600"/>
              <a:buFont typeface="Arial"/>
              <a:buNone/>
            </a:pPr>
            <a:r>
              <a:rPr b="0" i="0" lang="sv-SE" sz="9600" u="none" cap="none" strike="noStrike">
                <a:solidFill>
                  <a:srgbClr val="EE52A4"/>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67" name="Google Shape;167;p31"/>
          <p:cNvSpPr txBox="1"/>
          <p:nvPr/>
        </p:nvSpPr>
        <p:spPr>
          <a:xfrm>
            <a:off x="9884458" y="2613787"/>
            <a:ext cx="652763" cy="156966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9600"/>
              <a:buFont typeface="Arial"/>
              <a:buNone/>
            </a:pPr>
            <a:r>
              <a:rPr b="0" i="0" lang="sv-SE" sz="9600" u="none" cap="none" strike="noStrike">
                <a:solidFill>
                  <a:srgbClr val="EE52A4"/>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68" name="Google Shape;168;p31"/>
          <p:cNvSpPr txBox="1"/>
          <p:nvPr>
            <p:ph type="title"/>
          </p:nvPr>
        </p:nvSpPr>
        <p:spPr>
          <a:xfrm>
            <a:off x="1581878" y="982134"/>
            <a:ext cx="8453906" cy="2696632"/>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chemeClr val="lt2"/>
              </a:buClr>
              <a:buSzPts val="4000"/>
              <a:buFont typeface="Century Gothic"/>
              <a:buNone/>
              <a:defRPr sz="4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9" name="Google Shape;169;p31"/>
          <p:cNvSpPr txBox="1"/>
          <p:nvPr>
            <p:ph idx="1" type="body"/>
          </p:nvPr>
        </p:nvSpPr>
        <p:spPr>
          <a:xfrm>
            <a:off x="1945945" y="3678766"/>
            <a:ext cx="7731219" cy="34217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120"/>
              <a:buNone/>
              <a:defRPr b="0" i="0" sz="1400" cap="small">
                <a:solidFill>
                  <a:srgbClr val="EE52A4"/>
                </a:solidFill>
                <a:latin typeface="Century Gothic"/>
                <a:ea typeface="Century Gothic"/>
                <a:cs typeface="Century Gothic"/>
                <a:sym typeface="Century Gothic"/>
              </a:defRPr>
            </a:lvl1pPr>
            <a:lvl2pPr indent="-228600" lvl="1" marL="914400" algn="l">
              <a:lnSpc>
                <a:spcPct val="100000"/>
              </a:lnSpc>
              <a:spcBef>
                <a:spcPts val="1000"/>
              </a:spcBef>
              <a:spcAft>
                <a:spcPts val="0"/>
              </a:spcAft>
              <a:buSzPts val="960"/>
              <a:buNone/>
              <a:defRPr sz="1200"/>
            </a:lvl2pPr>
            <a:lvl3pPr indent="-228600" lvl="2" marL="1371600" algn="l">
              <a:lnSpc>
                <a:spcPct val="100000"/>
              </a:lnSpc>
              <a:spcBef>
                <a:spcPts val="1000"/>
              </a:spcBef>
              <a:spcAft>
                <a:spcPts val="0"/>
              </a:spcAft>
              <a:buSzPts val="800"/>
              <a:buNone/>
              <a:defRPr sz="1000"/>
            </a:lvl3pPr>
            <a:lvl4pPr indent="-228600" lvl="3" marL="1828800" algn="l">
              <a:lnSpc>
                <a:spcPct val="100000"/>
              </a:lnSpc>
              <a:spcBef>
                <a:spcPts val="1000"/>
              </a:spcBef>
              <a:spcAft>
                <a:spcPts val="0"/>
              </a:spcAft>
              <a:buSzPts val="720"/>
              <a:buNone/>
              <a:defRPr sz="900"/>
            </a:lvl4pPr>
            <a:lvl5pPr indent="-228600" lvl="4" marL="2286000" algn="l">
              <a:lnSpc>
                <a:spcPct val="100000"/>
              </a:lnSpc>
              <a:spcBef>
                <a:spcPts val="1000"/>
              </a:spcBef>
              <a:spcAft>
                <a:spcPts val="0"/>
              </a:spcAft>
              <a:buSzPts val="720"/>
              <a:buNone/>
              <a:defRPr sz="900"/>
            </a:lvl5pPr>
            <a:lvl6pPr indent="-228600" lvl="5" marL="2743200" algn="l">
              <a:lnSpc>
                <a:spcPct val="100000"/>
              </a:lnSpc>
              <a:spcBef>
                <a:spcPts val="1000"/>
              </a:spcBef>
              <a:spcAft>
                <a:spcPts val="0"/>
              </a:spcAft>
              <a:buSzPts val="720"/>
              <a:buNone/>
              <a:defRPr sz="900"/>
            </a:lvl6pPr>
            <a:lvl7pPr indent="-228600" lvl="6" marL="3200400" algn="l">
              <a:lnSpc>
                <a:spcPct val="100000"/>
              </a:lnSpc>
              <a:spcBef>
                <a:spcPts val="1000"/>
              </a:spcBef>
              <a:spcAft>
                <a:spcPts val="0"/>
              </a:spcAft>
              <a:buSzPts val="720"/>
              <a:buNone/>
              <a:defRPr sz="900"/>
            </a:lvl7pPr>
            <a:lvl8pPr indent="-228600" lvl="7" marL="3657600" algn="l">
              <a:lnSpc>
                <a:spcPct val="100000"/>
              </a:lnSpc>
              <a:spcBef>
                <a:spcPts val="1000"/>
              </a:spcBef>
              <a:spcAft>
                <a:spcPts val="0"/>
              </a:spcAft>
              <a:buSzPts val="720"/>
              <a:buNone/>
              <a:defRPr sz="900"/>
            </a:lvl8pPr>
            <a:lvl9pPr indent="-228600" lvl="8" marL="4114800" algn="l">
              <a:lnSpc>
                <a:spcPct val="100000"/>
              </a:lnSpc>
              <a:spcBef>
                <a:spcPts val="1000"/>
              </a:spcBef>
              <a:spcAft>
                <a:spcPts val="0"/>
              </a:spcAft>
              <a:buSzPts val="720"/>
              <a:buNone/>
              <a:defRPr sz="900"/>
            </a:lvl9pPr>
          </a:lstStyle>
          <a:p/>
        </p:txBody>
      </p:sp>
      <p:sp>
        <p:nvSpPr>
          <p:cNvPr id="170" name="Google Shape;170;p31"/>
          <p:cNvSpPr txBox="1"/>
          <p:nvPr>
            <p:ph idx="2" type="body"/>
          </p:nvPr>
        </p:nvSpPr>
        <p:spPr>
          <a:xfrm>
            <a:off x="1154954" y="5029199"/>
            <a:ext cx="9244897" cy="997857"/>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1000"/>
              </a:spcBef>
              <a:spcAft>
                <a:spcPts val="0"/>
              </a:spcAft>
              <a:buSzPts val="1120"/>
              <a:buNone/>
              <a:defRPr sz="1400"/>
            </a:lvl1pPr>
            <a:lvl2pPr indent="-228600" lvl="1" marL="914400" algn="l">
              <a:lnSpc>
                <a:spcPct val="100000"/>
              </a:lnSpc>
              <a:spcBef>
                <a:spcPts val="1000"/>
              </a:spcBef>
              <a:spcAft>
                <a:spcPts val="0"/>
              </a:spcAft>
              <a:buSzPts val="960"/>
              <a:buNone/>
              <a:defRPr sz="1200"/>
            </a:lvl2pPr>
            <a:lvl3pPr indent="-228600" lvl="2" marL="1371600" algn="l">
              <a:lnSpc>
                <a:spcPct val="100000"/>
              </a:lnSpc>
              <a:spcBef>
                <a:spcPts val="1000"/>
              </a:spcBef>
              <a:spcAft>
                <a:spcPts val="0"/>
              </a:spcAft>
              <a:buSzPts val="800"/>
              <a:buNone/>
              <a:defRPr sz="1000"/>
            </a:lvl3pPr>
            <a:lvl4pPr indent="-228600" lvl="3" marL="1828800" algn="l">
              <a:lnSpc>
                <a:spcPct val="100000"/>
              </a:lnSpc>
              <a:spcBef>
                <a:spcPts val="1000"/>
              </a:spcBef>
              <a:spcAft>
                <a:spcPts val="0"/>
              </a:spcAft>
              <a:buSzPts val="720"/>
              <a:buNone/>
              <a:defRPr sz="900"/>
            </a:lvl4pPr>
            <a:lvl5pPr indent="-228600" lvl="4" marL="2286000" algn="l">
              <a:lnSpc>
                <a:spcPct val="100000"/>
              </a:lnSpc>
              <a:spcBef>
                <a:spcPts val="1000"/>
              </a:spcBef>
              <a:spcAft>
                <a:spcPts val="0"/>
              </a:spcAft>
              <a:buSzPts val="720"/>
              <a:buNone/>
              <a:defRPr sz="900"/>
            </a:lvl5pPr>
            <a:lvl6pPr indent="-228600" lvl="5" marL="2743200" algn="l">
              <a:lnSpc>
                <a:spcPct val="100000"/>
              </a:lnSpc>
              <a:spcBef>
                <a:spcPts val="1000"/>
              </a:spcBef>
              <a:spcAft>
                <a:spcPts val="0"/>
              </a:spcAft>
              <a:buSzPts val="720"/>
              <a:buNone/>
              <a:defRPr sz="900"/>
            </a:lvl6pPr>
            <a:lvl7pPr indent="-228600" lvl="6" marL="3200400" algn="l">
              <a:lnSpc>
                <a:spcPct val="100000"/>
              </a:lnSpc>
              <a:spcBef>
                <a:spcPts val="1000"/>
              </a:spcBef>
              <a:spcAft>
                <a:spcPts val="0"/>
              </a:spcAft>
              <a:buSzPts val="720"/>
              <a:buNone/>
              <a:defRPr sz="900"/>
            </a:lvl7pPr>
            <a:lvl8pPr indent="-228600" lvl="7" marL="3657600" algn="l">
              <a:lnSpc>
                <a:spcPct val="100000"/>
              </a:lnSpc>
              <a:spcBef>
                <a:spcPts val="1000"/>
              </a:spcBef>
              <a:spcAft>
                <a:spcPts val="0"/>
              </a:spcAft>
              <a:buSzPts val="720"/>
              <a:buNone/>
              <a:defRPr sz="900"/>
            </a:lvl8pPr>
            <a:lvl9pPr indent="-228600" lvl="8" marL="4114800" algn="l">
              <a:lnSpc>
                <a:spcPct val="100000"/>
              </a:lnSpc>
              <a:spcBef>
                <a:spcPts val="1000"/>
              </a:spcBef>
              <a:spcAft>
                <a:spcPts val="0"/>
              </a:spcAft>
              <a:buSzPts val="720"/>
              <a:buNone/>
              <a:defRPr sz="900"/>
            </a:lvl9pPr>
          </a:lstStyle>
          <a:p/>
        </p:txBody>
      </p:sp>
      <p:sp>
        <p:nvSpPr>
          <p:cNvPr id="171" name="Google Shape;171;p31"/>
          <p:cNvSpPr txBox="1"/>
          <p:nvPr>
            <p:ph idx="10" type="dt"/>
          </p:nvPr>
        </p:nvSpPr>
        <p:spPr>
          <a:xfrm>
            <a:off x="10653104" y="6391838"/>
            <a:ext cx="990599" cy="304799"/>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2" name="Google Shape;172;p31"/>
          <p:cNvSpPr txBox="1"/>
          <p:nvPr>
            <p:ph idx="11" type="ftr"/>
          </p:nvPr>
        </p:nvSpPr>
        <p:spPr>
          <a:xfrm>
            <a:off x="561110" y="6391838"/>
            <a:ext cx="3859795" cy="304801"/>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3" name="Google Shape;173;p31"/>
          <p:cNvSpPr/>
          <p:nvPr/>
        </p:nvSpPr>
        <p:spPr>
          <a:xfrm>
            <a:off x="10437812" y="0"/>
            <a:ext cx="685800" cy="1143000"/>
          </a:xfrm>
          <a:prstGeom prst="rect">
            <a:avLst/>
          </a:prstGeom>
          <a:solidFill>
            <a:schemeClr val="accent1"/>
          </a:solidFill>
          <a:ln>
            <a:noFill/>
          </a:ln>
          <a:effectLst>
            <a:outerShdw blurRad="38100" rotWithShape="0" dir="5400000" dist="25400">
              <a:srgbClr val="000000">
                <a:alpha val="43921"/>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 name="Google Shape;174;p31"/>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1pPr>
            <a:lvl2pPr indent="0" lvl="1"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2pPr>
            <a:lvl3pPr indent="0" lvl="2"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3pPr>
            <a:lvl4pPr indent="0" lvl="3"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4pPr>
            <a:lvl5pPr indent="0" lvl="4"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5pPr>
            <a:lvl6pPr indent="0" lvl="5"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6pPr>
            <a:lvl7pPr indent="0" lvl="6"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7pPr>
            <a:lvl8pPr indent="0" lvl="7"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8pPr>
            <a:lvl9pPr indent="0" lvl="8"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9pPr>
          </a:lstStyle>
          <a:p>
            <a:pPr indent="0" lvl="0" marL="0" rtl="0" algn="ct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me Card" showMasterSp="0">
  <p:cSld name="Name Card">
    <p:spTree>
      <p:nvGrpSpPr>
        <p:cNvPr id="175" name="Shape 175"/>
        <p:cNvGrpSpPr/>
        <p:nvPr/>
      </p:nvGrpSpPr>
      <p:grpSpPr>
        <a:xfrm>
          <a:off x="0" y="0"/>
          <a:ext cx="0" cy="0"/>
          <a:chOff x="0" y="0"/>
          <a:chExt cx="0" cy="0"/>
        </a:xfrm>
      </p:grpSpPr>
      <p:grpSp>
        <p:nvGrpSpPr>
          <p:cNvPr id="176" name="Google Shape;176;p32"/>
          <p:cNvGrpSpPr/>
          <p:nvPr/>
        </p:nvGrpSpPr>
        <p:grpSpPr>
          <a:xfrm>
            <a:off x="0" y="0"/>
            <a:ext cx="12192000" cy="6858000"/>
            <a:chOff x="0" y="0"/>
            <a:chExt cx="12192000" cy="6858000"/>
          </a:xfrm>
        </p:grpSpPr>
        <p:sp>
          <p:nvSpPr>
            <p:cNvPr id="177" name="Google Shape;177;p32"/>
            <p:cNvSpPr/>
            <p:nvPr/>
          </p:nvSpPr>
          <p:spPr>
            <a:xfrm>
              <a:off x="0" y="0"/>
              <a:ext cx="12192000" cy="6858000"/>
            </a:xfrm>
            <a:prstGeom prst="rect">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 name="Google Shape;178;p32"/>
            <p:cNvSpPr/>
            <p:nvPr/>
          </p:nvSpPr>
          <p:spPr>
            <a:xfrm>
              <a:off x="0" y="2667000"/>
              <a:ext cx="4191000" cy="4191000"/>
            </a:xfrm>
            <a:prstGeom prst="ellipse">
              <a:avLst/>
            </a:prstGeom>
            <a:gradFill>
              <a:gsLst>
                <a:gs pos="0">
                  <a:srgbClr val="9B6BF2">
                    <a:alpha val="10196"/>
                  </a:srgbClr>
                </a:gs>
                <a:gs pos="36000">
                  <a:srgbClr val="9B6BF2">
                    <a:alpha val="9019"/>
                  </a:srgbClr>
                </a:gs>
                <a:gs pos="75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 name="Google Shape;179;p32"/>
            <p:cNvSpPr/>
            <p:nvPr/>
          </p:nvSpPr>
          <p:spPr>
            <a:xfrm>
              <a:off x="0" y="2895600"/>
              <a:ext cx="2362200" cy="2362200"/>
            </a:xfrm>
            <a:prstGeom prst="ellipse">
              <a:avLst/>
            </a:prstGeom>
            <a:gradFill>
              <a:gsLst>
                <a:gs pos="0">
                  <a:srgbClr val="9B6BF2">
                    <a:alpha val="7058"/>
                  </a:srgbClr>
                </a:gs>
                <a:gs pos="36000">
                  <a:srgbClr val="9B6BF2">
                    <a:alpha val="7058"/>
                  </a:srgbClr>
                </a:gs>
                <a:gs pos="72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 name="Google Shape;180;p32"/>
            <p:cNvSpPr/>
            <p:nvPr/>
          </p:nvSpPr>
          <p:spPr>
            <a:xfrm>
              <a:off x="8609012" y="5867400"/>
              <a:ext cx="990600" cy="990600"/>
            </a:xfrm>
            <a:prstGeom prst="ellipse">
              <a:avLst/>
            </a:prstGeom>
            <a:gradFill>
              <a:gsLst>
                <a:gs pos="0">
                  <a:srgbClr val="9B6BF2">
                    <a:alpha val="12941"/>
                  </a:srgbClr>
                </a:gs>
                <a:gs pos="36000">
                  <a:srgbClr val="9B6BF2">
                    <a:alpha val="5882"/>
                  </a:srgbClr>
                </a:gs>
                <a:gs pos="66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 name="Google Shape;181;p32"/>
            <p:cNvSpPr/>
            <p:nvPr/>
          </p:nvSpPr>
          <p:spPr>
            <a:xfrm>
              <a:off x="8609012" y="1676400"/>
              <a:ext cx="2819400" cy="2819400"/>
            </a:xfrm>
            <a:prstGeom prst="ellipse">
              <a:avLst/>
            </a:prstGeom>
            <a:gradFill>
              <a:gsLst>
                <a:gs pos="0">
                  <a:srgbClr val="9B6BF2">
                    <a:alpha val="5882"/>
                  </a:srgbClr>
                </a:gs>
                <a:gs pos="36000">
                  <a:srgbClr val="9B6BF2">
                    <a:alpha val="5098"/>
                  </a:srgbClr>
                </a:gs>
                <a:gs pos="69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 name="Google Shape;182;p32"/>
            <p:cNvSpPr/>
            <p:nvPr/>
          </p:nvSpPr>
          <p:spPr>
            <a:xfrm>
              <a:off x="7999412" y="8464"/>
              <a:ext cx="1600200" cy="1600200"/>
            </a:xfrm>
            <a:prstGeom prst="ellipse">
              <a:avLst/>
            </a:prstGeom>
            <a:gradFill>
              <a:gsLst>
                <a:gs pos="0">
                  <a:srgbClr val="9B6BF2">
                    <a:alpha val="12941"/>
                  </a:srgbClr>
                </a:gs>
                <a:gs pos="36000">
                  <a:srgbClr val="9B6BF2">
                    <a:alpha val="5882"/>
                  </a:srgbClr>
                </a:gs>
                <a:gs pos="73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 name="Google Shape;183;p32"/>
            <p:cNvSpPr/>
            <p:nvPr/>
          </p:nvSpPr>
          <p:spPr>
            <a:xfrm rot="-589932">
              <a:off x="8490951" y="4193583"/>
              <a:ext cx="3299407" cy="440924"/>
            </a:xfrm>
            <a:custGeom>
              <a:rect b="b" l="l" r="r" t="t"/>
              <a:pathLst>
                <a:path extrusionOk="0" h="5291" w="10000">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lt1">
                <a:alpha val="2000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 name="Google Shape;184;p32"/>
            <p:cNvSpPr/>
            <p:nvPr/>
          </p:nvSpPr>
          <p:spPr>
            <a:xfrm>
              <a:off x="455612" y="4241801"/>
              <a:ext cx="11277600" cy="2337161"/>
            </a:xfrm>
            <a:custGeom>
              <a:rect b="b" l="l" r="r" t="t"/>
              <a:pathLst>
                <a:path extrusionOk="0" h="8000" w="10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lt1"/>
            </a:solidFill>
            <a:ln>
              <a:noFill/>
            </a:ln>
          </p:spPr>
        </p:sp>
        <p:sp>
          <p:nvSpPr>
            <p:cNvPr id="185" name="Google Shape;185;p32"/>
            <p:cNvSpPr/>
            <p:nvPr/>
          </p:nvSpPr>
          <p:spPr>
            <a:xfrm>
              <a:off x="0" y="1587"/>
              <a:ext cx="12192000" cy="6856413"/>
            </a:xfrm>
            <a:custGeom>
              <a:rect b="b" l="l" r="r" t="t"/>
              <a:pathLst>
                <a:path extrusionOk="0" h="8638" w="15356">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lt1"/>
            </a:solidFill>
            <a:ln>
              <a:noFill/>
            </a:ln>
          </p:spPr>
        </p:sp>
      </p:grpSp>
      <p:sp>
        <p:nvSpPr>
          <p:cNvPr id="186" name="Google Shape;186;p32"/>
          <p:cNvSpPr txBox="1"/>
          <p:nvPr>
            <p:ph type="title"/>
          </p:nvPr>
        </p:nvSpPr>
        <p:spPr>
          <a:xfrm>
            <a:off x="1154954" y="2370667"/>
            <a:ext cx="8825660" cy="1822514"/>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Clr>
                <a:schemeClr val="lt2"/>
              </a:buClr>
              <a:buSzPts val="4000"/>
              <a:buFont typeface="Century Gothic"/>
              <a:buNone/>
              <a:defRPr b="0"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7" name="Google Shape;187;p32"/>
          <p:cNvSpPr txBox="1"/>
          <p:nvPr>
            <p:ph idx="1" type="body"/>
          </p:nvPr>
        </p:nvSpPr>
        <p:spPr>
          <a:xfrm>
            <a:off x="1154954" y="5024967"/>
            <a:ext cx="8825659" cy="8604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600"/>
              <a:buNone/>
              <a:defRPr sz="2000" cap="none">
                <a:solidFill>
                  <a:srgbClr val="EE52A4"/>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88" name="Google Shape;188;p32"/>
          <p:cNvSpPr txBox="1"/>
          <p:nvPr>
            <p:ph idx="10" type="dt"/>
          </p:nvPr>
        </p:nvSpPr>
        <p:spPr>
          <a:xfrm>
            <a:off x="10653104" y="6391838"/>
            <a:ext cx="990599" cy="304799"/>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9" name="Google Shape;189;p32"/>
          <p:cNvSpPr txBox="1"/>
          <p:nvPr>
            <p:ph idx="11" type="ftr"/>
          </p:nvPr>
        </p:nvSpPr>
        <p:spPr>
          <a:xfrm>
            <a:off x="561110" y="6391838"/>
            <a:ext cx="3859795" cy="304801"/>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0" name="Google Shape;190;p32"/>
          <p:cNvSpPr/>
          <p:nvPr/>
        </p:nvSpPr>
        <p:spPr>
          <a:xfrm>
            <a:off x="10437812" y="0"/>
            <a:ext cx="685800" cy="1143000"/>
          </a:xfrm>
          <a:prstGeom prst="rect">
            <a:avLst/>
          </a:prstGeom>
          <a:solidFill>
            <a:schemeClr val="accent1"/>
          </a:solidFill>
          <a:ln>
            <a:noFill/>
          </a:ln>
          <a:effectLst>
            <a:outerShdw blurRad="38100" rotWithShape="0" dir="5400000" dist="25400">
              <a:srgbClr val="000000">
                <a:alpha val="43921"/>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 name="Google Shape;191;p32"/>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1pPr>
            <a:lvl2pPr indent="0" lvl="1"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2pPr>
            <a:lvl3pPr indent="0" lvl="2"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3pPr>
            <a:lvl4pPr indent="0" lvl="3"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4pPr>
            <a:lvl5pPr indent="0" lvl="4"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5pPr>
            <a:lvl6pPr indent="0" lvl="5"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6pPr>
            <a:lvl7pPr indent="0" lvl="6"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7pPr>
            <a:lvl8pPr indent="0" lvl="7"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8pPr>
            <a:lvl9pPr indent="0" lvl="8"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9pPr>
          </a:lstStyle>
          <a:p>
            <a:pPr indent="0" lvl="0" marL="0" rtl="0" algn="ct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Column">
  <p:cSld name="3 Column">
    <p:spTree>
      <p:nvGrpSpPr>
        <p:cNvPr id="192" name="Shape 192"/>
        <p:cNvGrpSpPr/>
        <p:nvPr/>
      </p:nvGrpSpPr>
      <p:grpSpPr>
        <a:xfrm>
          <a:off x="0" y="0"/>
          <a:ext cx="0" cy="0"/>
          <a:chOff x="0" y="0"/>
          <a:chExt cx="0" cy="0"/>
        </a:xfrm>
      </p:grpSpPr>
      <p:sp>
        <p:nvSpPr>
          <p:cNvPr id="193" name="Google Shape;193;p33"/>
          <p:cNvSpPr txBox="1"/>
          <p:nvPr>
            <p:ph type="title"/>
          </p:nvPr>
        </p:nvSpPr>
        <p:spPr>
          <a:xfrm>
            <a:off x="1154954" y="973668"/>
            <a:ext cx="8825659" cy="70696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chemeClr val="lt2"/>
              </a:buClr>
              <a:buSzPts val="3600"/>
              <a:buFont typeface="Century Gothic"/>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4" name="Google Shape;194;p33"/>
          <p:cNvSpPr txBox="1"/>
          <p:nvPr>
            <p:ph idx="1" type="body"/>
          </p:nvPr>
        </p:nvSpPr>
        <p:spPr>
          <a:xfrm>
            <a:off x="1154954" y="2603502"/>
            <a:ext cx="3141878" cy="576262"/>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None/>
              <a:defRPr b="0" sz="2400">
                <a:solidFill>
                  <a:srgbClr val="EE52A4"/>
                </a:solidFill>
              </a:defRPr>
            </a:lvl1pPr>
            <a:lvl2pPr indent="-228600" lvl="1" marL="914400" algn="l">
              <a:lnSpc>
                <a:spcPct val="100000"/>
              </a:lnSpc>
              <a:spcBef>
                <a:spcPts val="1000"/>
              </a:spcBef>
              <a:spcAft>
                <a:spcPts val="0"/>
              </a:spcAft>
              <a:buSzPts val="1600"/>
              <a:buNone/>
              <a:defRPr b="1" sz="2000"/>
            </a:lvl2pPr>
            <a:lvl3pPr indent="-228600" lvl="2" marL="1371600" algn="l">
              <a:lnSpc>
                <a:spcPct val="100000"/>
              </a:lnSpc>
              <a:spcBef>
                <a:spcPts val="1000"/>
              </a:spcBef>
              <a:spcAft>
                <a:spcPts val="0"/>
              </a:spcAft>
              <a:buSzPts val="1440"/>
              <a:buNone/>
              <a:defRPr b="1" sz="1800"/>
            </a:lvl3pPr>
            <a:lvl4pPr indent="-228600" lvl="3" marL="1828800" algn="l">
              <a:lnSpc>
                <a:spcPct val="100000"/>
              </a:lnSpc>
              <a:spcBef>
                <a:spcPts val="1000"/>
              </a:spcBef>
              <a:spcAft>
                <a:spcPts val="0"/>
              </a:spcAft>
              <a:buSzPts val="1280"/>
              <a:buNone/>
              <a:defRPr b="1" sz="1600"/>
            </a:lvl4pPr>
            <a:lvl5pPr indent="-228600" lvl="4" marL="2286000" algn="l">
              <a:lnSpc>
                <a:spcPct val="100000"/>
              </a:lnSpc>
              <a:spcBef>
                <a:spcPts val="1000"/>
              </a:spcBef>
              <a:spcAft>
                <a:spcPts val="0"/>
              </a:spcAft>
              <a:buSzPts val="1280"/>
              <a:buNone/>
              <a:defRPr b="1" sz="1600"/>
            </a:lvl5pPr>
            <a:lvl6pPr indent="-228600" lvl="5" marL="2743200" algn="l">
              <a:lnSpc>
                <a:spcPct val="100000"/>
              </a:lnSpc>
              <a:spcBef>
                <a:spcPts val="1000"/>
              </a:spcBef>
              <a:spcAft>
                <a:spcPts val="0"/>
              </a:spcAft>
              <a:buSzPts val="1280"/>
              <a:buNone/>
              <a:defRPr b="1" sz="1600"/>
            </a:lvl6pPr>
            <a:lvl7pPr indent="-228600" lvl="6" marL="3200400" algn="l">
              <a:lnSpc>
                <a:spcPct val="100000"/>
              </a:lnSpc>
              <a:spcBef>
                <a:spcPts val="1000"/>
              </a:spcBef>
              <a:spcAft>
                <a:spcPts val="0"/>
              </a:spcAft>
              <a:buSzPts val="1280"/>
              <a:buNone/>
              <a:defRPr b="1" sz="1600"/>
            </a:lvl7pPr>
            <a:lvl8pPr indent="-228600" lvl="7" marL="3657600" algn="l">
              <a:lnSpc>
                <a:spcPct val="100000"/>
              </a:lnSpc>
              <a:spcBef>
                <a:spcPts val="1000"/>
              </a:spcBef>
              <a:spcAft>
                <a:spcPts val="0"/>
              </a:spcAft>
              <a:buSzPts val="1280"/>
              <a:buNone/>
              <a:defRPr b="1" sz="1600"/>
            </a:lvl8pPr>
            <a:lvl9pPr indent="-228600" lvl="8" marL="4114800" algn="l">
              <a:lnSpc>
                <a:spcPct val="100000"/>
              </a:lnSpc>
              <a:spcBef>
                <a:spcPts val="1000"/>
              </a:spcBef>
              <a:spcAft>
                <a:spcPts val="0"/>
              </a:spcAft>
              <a:buSzPts val="1280"/>
              <a:buNone/>
              <a:defRPr b="1" sz="1600"/>
            </a:lvl9pPr>
          </a:lstStyle>
          <a:p/>
        </p:txBody>
      </p:sp>
      <p:sp>
        <p:nvSpPr>
          <p:cNvPr id="195" name="Google Shape;195;p33"/>
          <p:cNvSpPr txBox="1"/>
          <p:nvPr>
            <p:ph idx="2" type="body"/>
          </p:nvPr>
        </p:nvSpPr>
        <p:spPr>
          <a:xfrm>
            <a:off x="1154953" y="3179764"/>
            <a:ext cx="3141879" cy="2847293"/>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120"/>
              <a:buNone/>
              <a:defRPr sz="1400"/>
            </a:lvl1pPr>
            <a:lvl2pPr indent="-228600" lvl="1" marL="914400" algn="l">
              <a:lnSpc>
                <a:spcPct val="100000"/>
              </a:lnSpc>
              <a:spcBef>
                <a:spcPts val="1000"/>
              </a:spcBef>
              <a:spcAft>
                <a:spcPts val="0"/>
              </a:spcAft>
              <a:buSzPts val="960"/>
              <a:buNone/>
              <a:defRPr sz="1200"/>
            </a:lvl2pPr>
            <a:lvl3pPr indent="-228600" lvl="2" marL="1371600" algn="l">
              <a:lnSpc>
                <a:spcPct val="100000"/>
              </a:lnSpc>
              <a:spcBef>
                <a:spcPts val="1000"/>
              </a:spcBef>
              <a:spcAft>
                <a:spcPts val="0"/>
              </a:spcAft>
              <a:buSzPts val="800"/>
              <a:buNone/>
              <a:defRPr sz="1000"/>
            </a:lvl3pPr>
            <a:lvl4pPr indent="-228600" lvl="3" marL="1828800" algn="l">
              <a:lnSpc>
                <a:spcPct val="100000"/>
              </a:lnSpc>
              <a:spcBef>
                <a:spcPts val="1000"/>
              </a:spcBef>
              <a:spcAft>
                <a:spcPts val="0"/>
              </a:spcAft>
              <a:buSzPts val="720"/>
              <a:buNone/>
              <a:defRPr sz="900"/>
            </a:lvl4pPr>
            <a:lvl5pPr indent="-228600" lvl="4" marL="2286000" algn="l">
              <a:lnSpc>
                <a:spcPct val="100000"/>
              </a:lnSpc>
              <a:spcBef>
                <a:spcPts val="1000"/>
              </a:spcBef>
              <a:spcAft>
                <a:spcPts val="0"/>
              </a:spcAft>
              <a:buSzPts val="720"/>
              <a:buNone/>
              <a:defRPr sz="900"/>
            </a:lvl5pPr>
            <a:lvl6pPr indent="-228600" lvl="5" marL="2743200" algn="l">
              <a:lnSpc>
                <a:spcPct val="100000"/>
              </a:lnSpc>
              <a:spcBef>
                <a:spcPts val="1000"/>
              </a:spcBef>
              <a:spcAft>
                <a:spcPts val="0"/>
              </a:spcAft>
              <a:buSzPts val="720"/>
              <a:buNone/>
              <a:defRPr sz="900"/>
            </a:lvl6pPr>
            <a:lvl7pPr indent="-228600" lvl="6" marL="3200400" algn="l">
              <a:lnSpc>
                <a:spcPct val="100000"/>
              </a:lnSpc>
              <a:spcBef>
                <a:spcPts val="1000"/>
              </a:spcBef>
              <a:spcAft>
                <a:spcPts val="0"/>
              </a:spcAft>
              <a:buSzPts val="720"/>
              <a:buNone/>
              <a:defRPr sz="900"/>
            </a:lvl7pPr>
            <a:lvl8pPr indent="-228600" lvl="7" marL="3657600" algn="l">
              <a:lnSpc>
                <a:spcPct val="100000"/>
              </a:lnSpc>
              <a:spcBef>
                <a:spcPts val="1000"/>
              </a:spcBef>
              <a:spcAft>
                <a:spcPts val="0"/>
              </a:spcAft>
              <a:buSzPts val="720"/>
              <a:buNone/>
              <a:defRPr sz="900"/>
            </a:lvl8pPr>
            <a:lvl9pPr indent="-228600" lvl="8" marL="4114800" algn="l">
              <a:lnSpc>
                <a:spcPct val="100000"/>
              </a:lnSpc>
              <a:spcBef>
                <a:spcPts val="1000"/>
              </a:spcBef>
              <a:spcAft>
                <a:spcPts val="0"/>
              </a:spcAft>
              <a:buSzPts val="720"/>
              <a:buNone/>
              <a:defRPr sz="900"/>
            </a:lvl9pPr>
          </a:lstStyle>
          <a:p/>
        </p:txBody>
      </p:sp>
      <p:sp>
        <p:nvSpPr>
          <p:cNvPr id="196" name="Google Shape;196;p33"/>
          <p:cNvSpPr txBox="1"/>
          <p:nvPr>
            <p:ph idx="3" type="body"/>
          </p:nvPr>
        </p:nvSpPr>
        <p:spPr>
          <a:xfrm>
            <a:off x="4512721" y="2603500"/>
            <a:ext cx="3147009" cy="576262"/>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None/>
              <a:defRPr b="0" sz="2400">
                <a:solidFill>
                  <a:srgbClr val="EE52A4"/>
                </a:solidFill>
              </a:defRPr>
            </a:lvl1pPr>
            <a:lvl2pPr indent="-228600" lvl="1" marL="914400" algn="l">
              <a:lnSpc>
                <a:spcPct val="100000"/>
              </a:lnSpc>
              <a:spcBef>
                <a:spcPts val="1000"/>
              </a:spcBef>
              <a:spcAft>
                <a:spcPts val="0"/>
              </a:spcAft>
              <a:buSzPts val="1600"/>
              <a:buNone/>
              <a:defRPr b="1" sz="2000"/>
            </a:lvl2pPr>
            <a:lvl3pPr indent="-228600" lvl="2" marL="1371600" algn="l">
              <a:lnSpc>
                <a:spcPct val="100000"/>
              </a:lnSpc>
              <a:spcBef>
                <a:spcPts val="1000"/>
              </a:spcBef>
              <a:spcAft>
                <a:spcPts val="0"/>
              </a:spcAft>
              <a:buSzPts val="1440"/>
              <a:buNone/>
              <a:defRPr b="1" sz="1800"/>
            </a:lvl3pPr>
            <a:lvl4pPr indent="-228600" lvl="3" marL="1828800" algn="l">
              <a:lnSpc>
                <a:spcPct val="100000"/>
              </a:lnSpc>
              <a:spcBef>
                <a:spcPts val="1000"/>
              </a:spcBef>
              <a:spcAft>
                <a:spcPts val="0"/>
              </a:spcAft>
              <a:buSzPts val="1280"/>
              <a:buNone/>
              <a:defRPr b="1" sz="1600"/>
            </a:lvl4pPr>
            <a:lvl5pPr indent="-228600" lvl="4" marL="2286000" algn="l">
              <a:lnSpc>
                <a:spcPct val="100000"/>
              </a:lnSpc>
              <a:spcBef>
                <a:spcPts val="1000"/>
              </a:spcBef>
              <a:spcAft>
                <a:spcPts val="0"/>
              </a:spcAft>
              <a:buSzPts val="1280"/>
              <a:buNone/>
              <a:defRPr b="1" sz="1600"/>
            </a:lvl5pPr>
            <a:lvl6pPr indent="-228600" lvl="5" marL="2743200" algn="l">
              <a:lnSpc>
                <a:spcPct val="100000"/>
              </a:lnSpc>
              <a:spcBef>
                <a:spcPts val="1000"/>
              </a:spcBef>
              <a:spcAft>
                <a:spcPts val="0"/>
              </a:spcAft>
              <a:buSzPts val="1280"/>
              <a:buNone/>
              <a:defRPr b="1" sz="1600"/>
            </a:lvl6pPr>
            <a:lvl7pPr indent="-228600" lvl="6" marL="3200400" algn="l">
              <a:lnSpc>
                <a:spcPct val="100000"/>
              </a:lnSpc>
              <a:spcBef>
                <a:spcPts val="1000"/>
              </a:spcBef>
              <a:spcAft>
                <a:spcPts val="0"/>
              </a:spcAft>
              <a:buSzPts val="1280"/>
              <a:buNone/>
              <a:defRPr b="1" sz="1600"/>
            </a:lvl7pPr>
            <a:lvl8pPr indent="-228600" lvl="7" marL="3657600" algn="l">
              <a:lnSpc>
                <a:spcPct val="100000"/>
              </a:lnSpc>
              <a:spcBef>
                <a:spcPts val="1000"/>
              </a:spcBef>
              <a:spcAft>
                <a:spcPts val="0"/>
              </a:spcAft>
              <a:buSzPts val="1280"/>
              <a:buNone/>
              <a:defRPr b="1" sz="1600"/>
            </a:lvl8pPr>
            <a:lvl9pPr indent="-228600" lvl="8" marL="4114800" algn="l">
              <a:lnSpc>
                <a:spcPct val="100000"/>
              </a:lnSpc>
              <a:spcBef>
                <a:spcPts val="1000"/>
              </a:spcBef>
              <a:spcAft>
                <a:spcPts val="0"/>
              </a:spcAft>
              <a:buSzPts val="1280"/>
              <a:buNone/>
              <a:defRPr b="1" sz="1600"/>
            </a:lvl9pPr>
          </a:lstStyle>
          <a:p/>
        </p:txBody>
      </p:sp>
      <p:sp>
        <p:nvSpPr>
          <p:cNvPr id="197" name="Google Shape;197;p33"/>
          <p:cNvSpPr txBox="1"/>
          <p:nvPr>
            <p:ph idx="4" type="body"/>
          </p:nvPr>
        </p:nvSpPr>
        <p:spPr>
          <a:xfrm>
            <a:off x="4512721" y="3179763"/>
            <a:ext cx="3147009" cy="2847293"/>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120"/>
              <a:buNone/>
              <a:defRPr sz="1400"/>
            </a:lvl1pPr>
            <a:lvl2pPr indent="-228600" lvl="1" marL="914400" algn="l">
              <a:lnSpc>
                <a:spcPct val="100000"/>
              </a:lnSpc>
              <a:spcBef>
                <a:spcPts val="1000"/>
              </a:spcBef>
              <a:spcAft>
                <a:spcPts val="0"/>
              </a:spcAft>
              <a:buSzPts val="960"/>
              <a:buNone/>
              <a:defRPr sz="1200"/>
            </a:lvl2pPr>
            <a:lvl3pPr indent="-228600" lvl="2" marL="1371600" algn="l">
              <a:lnSpc>
                <a:spcPct val="100000"/>
              </a:lnSpc>
              <a:spcBef>
                <a:spcPts val="1000"/>
              </a:spcBef>
              <a:spcAft>
                <a:spcPts val="0"/>
              </a:spcAft>
              <a:buSzPts val="800"/>
              <a:buNone/>
              <a:defRPr sz="1000"/>
            </a:lvl3pPr>
            <a:lvl4pPr indent="-228600" lvl="3" marL="1828800" algn="l">
              <a:lnSpc>
                <a:spcPct val="100000"/>
              </a:lnSpc>
              <a:spcBef>
                <a:spcPts val="1000"/>
              </a:spcBef>
              <a:spcAft>
                <a:spcPts val="0"/>
              </a:spcAft>
              <a:buSzPts val="720"/>
              <a:buNone/>
              <a:defRPr sz="900"/>
            </a:lvl4pPr>
            <a:lvl5pPr indent="-228600" lvl="4" marL="2286000" algn="l">
              <a:lnSpc>
                <a:spcPct val="100000"/>
              </a:lnSpc>
              <a:spcBef>
                <a:spcPts val="1000"/>
              </a:spcBef>
              <a:spcAft>
                <a:spcPts val="0"/>
              </a:spcAft>
              <a:buSzPts val="720"/>
              <a:buNone/>
              <a:defRPr sz="900"/>
            </a:lvl5pPr>
            <a:lvl6pPr indent="-228600" lvl="5" marL="2743200" algn="l">
              <a:lnSpc>
                <a:spcPct val="100000"/>
              </a:lnSpc>
              <a:spcBef>
                <a:spcPts val="1000"/>
              </a:spcBef>
              <a:spcAft>
                <a:spcPts val="0"/>
              </a:spcAft>
              <a:buSzPts val="720"/>
              <a:buNone/>
              <a:defRPr sz="900"/>
            </a:lvl6pPr>
            <a:lvl7pPr indent="-228600" lvl="6" marL="3200400" algn="l">
              <a:lnSpc>
                <a:spcPct val="100000"/>
              </a:lnSpc>
              <a:spcBef>
                <a:spcPts val="1000"/>
              </a:spcBef>
              <a:spcAft>
                <a:spcPts val="0"/>
              </a:spcAft>
              <a:buSzPts val="720"/>
              <a:buNone/>
              <a:defRPr sz="900"/>
            </a:lvl7pPr>
            <a:lvl8pPr indent="-228600" lvl="7" marL="3657600" algn="l">
              <a:lnSpc>
                <a:spcPct val="100000"/>
              </a:lnSpc>
              <a:spcBef>
                <a:spcPts val="1000"/>
              </a:spcBef>
              <a:spcAft>
                <a:spcPts val="0"/>
              </a:spcAft>
              <a:buSzPts val="720"/>
              <a:buNone/>
              <a:defRPr sz="900"/>
            </a:lvl8pPr>
            <a:lvl9pPr indent="-228600" lvl="8" marL="4114800" algn="l">
              <a:lnSpc>
                <a:spcPct val="100000"/>
              </a:lnSpc>
              <a:spcBef>
                <a:spcPts val="1000"/>
              </a:spcBef>
              <a:spcAft>
                <a:spcPts val="0"/>
              </a:spcAft>
              <a:buSzPts val="720"/>
              <a:buNone/>
              <a:defRPr sz="900"/>
            </a:lvl9pPr>
          </a:lstStyle>
          <a:p/>
        </p:txBody>
      </p:sp>
      <p:sp>
        <p:nvSpPr>
          <p:cNvPr id="198" name="Google Shape;198;p33"/>
          <p:cNvSpPr txBox="1"/>
          <p:nvPr>
            <p:ph idx="5" type="body"/>
          </p:nvPr>
        </p:nvSpPr>
        <p:spPr>
          <a:xfrm>
            <a:off x="7888135" y="2603501"/>
            <a:ext cx="3145730" cy="576262"/>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None/>
              <a:defRPr b="0" sz="2400">
                <a:solidFill>
                  <a:srgbClr val="EE52A4"/>
                </a:solidFill>
              </a:defRPr>
            </a:lvl1pPr>
            <a:lvl2pPr indent="-228600" lvl="1" marL="914400" algn="l">
              <a:lnSpc>
                <a:spcPct val="100000"/>
              </a:lnSpc>
              <a:spcBef>
                <a:spcPts val="1000"/>
              </a:spcBef>
              <a:spcAft>
                <a:spcPts val="0"/>
              </a:spcAft>
              <a:buSzPts val="1600"/>
              <a:buNone/>
              <a:defRPr b="1" sz="2000"/>
            </a:lvl2pPr>
            <a:lvl3pPr indent="-228600" lvl="2" marL="1371600" algn="l">
              <a:lnSpc>
                <a:spcPct val="100000"/>
              </a:lnSpc>
              <a:spcBef>
                <a:spcPts val="1000"/>
              </a:spcBef>
              <a:spcAft>
                <a:spcPts val="0"/>
              </a:spcAft>
              <a:buSzPts val="1440"/>
              <a:buNone/>
              <a:defRPr b="1" sz="1800"/>
            </a:lvl3pPr>
            <a:lvl4pPr indent="-228600" lvl="3" marL="1828800" algn="l">
              <a:lnSpc>
                <a:spcPct val="100000"/>
              </a:lnSpc>
              <a:spcBef>
                <a:spcPts val="1000"/>
              </a:spcBef>
              <a:spcAft>
                <a:spcPts val="0"/>
              </a:spcAft>
              <a:buSzPts val="1280"/>
              <a:buNone/>
              <a:defRPr b="1" sz="1600"/>
            </a:lvl4pPr>
            <a:lvl5pPr indent="-228600" lvl="4" marL="2286000" algn="l">
              <a:lnSpc>
                <a:spcPct val="100000"/>
              </a:lnSpc>
              <a:spcBef>
                <a:spcPts val="1000"/>
              </a:spcBef>
              <a:spcAft>
                <a:spcPts val="0"/>
              </a:spcAft>
              <a:buSzPts val="1280"/>
              <a:buNone/>
              <a:defRPr b="1" sz="1600"/>
            </a:lvl5pPr>
            <a:lvl6pPr indent="-228600" lvl="5" marL="2743200" algn="l">
              <a:lnSpc>
                <a:spcPct val="100000"/>
              </a:lnSpc>
              <a:spcBef>
                <a:spcPts val="1000"/>
              </a:spcBef>
              <a:spcAft>
                <a:spcPts val="0"/>
              </a:spcAft>
              <a:buSzPts val="1280"/>
              <a:buNone/>
              <a:defRPr b="1" sz="1600"/>
            </a:lvl6pPr>
            <a:lvl7pPr indent="-228600" lvl="6" marL="3200400" algn="l">
              <a:lnSpc>
                <a:spcPct val="100000"/>
              </a:lnSpc>
              <a:spcBef>
                <a:spcPts val="1000"/>
              </a:spcBef>
              <a:spcAft>
                <a:spcPts val="0"/>
              </a:spcAft>
              <a:buSzPts val="1280"/>
              <a:buNone/>
              <a:defRPr b="1" sz="1600"/>
            </a:lvl7pPr>
            <a:lvl8pPr indent="-228600" lvl="7" marL="3657600" algn="l">
              <a:lnSpc>
                <a:spcPct val="100000"/>
              </a:lnSpc>
              <a:spcBef>
                <a:spcPts val="1000"/>
              </a:spcBef>
              <a:spcAft>
                <a:spcPts val="0"/>
              </a:spcAft>
              <a:buSzPts val="1280"/>
              <a:buNone/>
              <a:defRPr b="1" sz="1600"/>
            </a:lvl8pPr>
            <a:lvl9pPr indent="-228600" lvl="8" marL="4114800" algn="l">
              <a:lnSpc>
                <a:spcPct val="100000"/>
              </a:lnSpc>
              <a:spcBef>
                <a:spcPts val="1000"/>
              </a:spcBef>
              <a:spcAft>
                <a:spcPts val="0"/>
              </a:spcAft>
              <a:buSzPts val="1280"/>
              <a:buNone/>
              <a:defRPr b="1" sz="1600"/>
            </a:lvl9pPr>
          </a:lstStyle>
          <a:p/>
        </p:txBody>
      </p:sp>
      <p:sp>
        <p:nvSpPr>
          <p:cNvPr id="199" name="Google Shape;199;p33"/>
          <p:cNvSpPr txBox="1"/>
          <p:nvPr>
            <p:ph idx="6" type="body"/>
          </p:nvPr>
        </p:nvSpPr>
        <p:spPr>
          <a:xfrm>
            <a:off x="7888329" y="3179762"/>
            <a:ext cx="3145536" cy="2847293"/>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120"/>
              <a:buNone/>
              <a:defRPr sz="1400"/>
            </a:lvl1pPr>
            <a:lvl2pPr indent="-228600" lvl="1" marL="914400" algn="l">
              <a:lnSpc>
                <a:spcPct val="100000"/>
              </a:lnSpc>
              <a:spcBef>
                <a:spcPts val="1000"/>
              </a:spcBef>
              <a:spcAft>
                <a:spcPts val="0"/>
              </a:spcAft>
              <a:buSzPts val="960"/>
              <a:buNone/>
              <a:defRPr sz="1200"/>
            </a:lvl2pPr>
            <a:lvl3pPr indent="-228600" lvl="2" marL="1371600" algn="l">
              <a:lnSpc>
                <a:spcPct val="100000"/>
              </a:lnSpc>
              <a:spcBef>
                <a:spcPts val="1000"/>
              </a:spcBef>
              <a:spcAft>
                <a:spcPts val="0"/>
              </a:spcAft>
              <a:buSzPts val="800"/>
              <a:buNone/>
              <a:defRPr sz="1000"/>
            </a:lvl3pPr>
            <a:lvl4pPr indent="-228600" lvl="3" marL="1828800" algn="l">
              <a:lnSpc>
                <a:spcPct val="100000"/>
              </a:lnSpc>
              <a:spcBef>
                <a:spcPts val="1000"/>
              </a:spcBef>
              <a:spcAft>
                <a:spcPts val="0"/>
              </a:spcAft>
              <a:buSzPts val="720"/>
              <a:buNone/>
              <a:defRPr sz="900"/>
            </a:lvl4pPr>
            <a:lvl5pPr indent="-228600" lvl="4" marL="2286000" algn="l">
              <a:lnSpc>
                <a:spcPct val="100000"/>
              </a:lnSpc>
              <a:spcBef>
                <a:spcPts val="1000"/>
              </a:spcBef>
              <a:spcAft>
                <a:spcPts val="0"/>
              </a:spcAft>
              <a:buSzPts val="720"/>
              <a:buNone/>
              <a:defRPr sz="900"/>
            </a:lvl5pPr>
            <a:lvl6pPr indent="-228600" lvl="5" marL="2743200" algn="l">
              <a:lnSpc>
                <a:spcPct val="100000"/>
              </a:lnSpc>
              <a:spcBef>
                <a:spcPts val="1000"/>
              </a:spcBef>
              <a:spcAft>
                <a:spcPts val="0"/>
              </a:spcAft>
              <a:buSzPts val="720"/>
              <a:buNone/>
              <a:defRPr sz="900"/>
            </a:lvl6pPr>
            <a:lvl7pPr indent="-228600" lvl="6" marL="3200400" algn="l">
              <a:lnSpc>
                <a:spcPct val="100000"/>
              </a:lnSpc>
              <a:spcBef>
                <a:spcPts val="1000"/>
              </a:spcBef>
              <a:spcAft>
                <a:spcPts val="0"/>
              </a:spcAft>
              <a:buSzPts val="720"/>
              <a:buNone/>
              <a:defRPr sz="900"/>
            </a:lvl7pPr>
            <a:lvl8pPr indent="-228600" lvl="7" marL="3657600" algn="l">
              <a:lnSpc>
                <a:spcPct val="100000"/>
              </a:lnSpc>
              <a:spcBef>
                <a:spcPts val="1000"/>
              </a:spcBef>
              <a:spcAft>
                <a:spcPts val="0"/>
              </a:spcAft>
              <a:buSzPts val="720"/>
              <a:buNone/>
              <a:defRPr sz="900"/>
            </a:lvl8pPr>
            <a:lvl9pPr indent="-228600" lvl="8" marL="4114800" algn="l">
              <a:lnSpc>
                <a:spcPct val="100000"/>
              </a:lnSpc>
              <a:spcBef>
                <a:spcPts val="1000"/>
              </a:spcBef>
              <a:spcAft>
                <a:spcPts val="0"/>
              </a:spcAft>
              <a:buSzPts val="720"/>
              <a:buNone/>
              <a:defRPr sz="900"/>
            </a:lvl9pPr>
          </a:lstStyle>
          <a:p/>
        </p:txBody>
      </p:sp>
      <p:cxnSp>
        <p:nvCxnSpPr>
          <p:cNvPr id="200" name="Google Shape;200;p33"/>
          <p:cNvCxnSpPr/>
          <p:nvPr/>
        </p:nvCxnSpPr>
        <p:spPr>
          <a:xfrm>
            <a:off x="4403971" y="2569633"/>
            <a:ext cx="0" cy="3492499"/>
          </a:xfrm>
          <a:prstGeom prst="straightConnector1">
            <a:avLst/>
          </a:prstGeom>
          <a:noFill/>
          <a:ln cap="flat" cmpd="sng" w="12700">
            <a:solidFill>
              <a:schemeClr val="accent1">
                <a:alpha val="40000"/>
              </a:schemeClr>
            </a:solidFill>
            <a:prstDash val="solid"/>
            <a:round/>
            <a:headEnd len="sm" w="sm" type="none"/>
            <a:tailEnd len="sm" w="sm" type="none"/>
          </a:ln>
        </p:spPr>
      </p:cxnSp>
      <p:cxnSp>
        <p:nvCxnSpPr>
          <p:cNvPr id="201" name="Google Shape;201;p33"/>
          <p:cNvCxnSpPr/>
          <p:nvPr/>
        </p:nvCxnSpPr>
        <p:spPr>
          <a:xfrm>
            <a:off x="7772401" y="2569633"/>
            <a:ext cx="0" cy="3492499"/>
          </a:xfrm>
          <a:prstGeom prst="straightConnector1">
            <a:avLst/>
          </a:prstGeom>
          <a:noFill/>
          <a:ln cap="flat" cmpd="sng" w="12700">
            <a:solidFill>
              <a:schemeClr val="accent1">
                <a:alpha val="40000"/>
              </a:schemeClr>
            </a:solidFill>
            <a:prstDash val="solid"/>
            <a:round/>
            <a:headEnd len="sm" w="sm" type="none"/>
            <a:tailEnd len="sm" w="sm" type="none"/>
          </a:ln>
        </p:spPr>
      </p:cxnSp>
      <p:sp>
        <p:nvSpPr>
          <p:cNvPr id="202" name="Google Shape;202;p33"/>
          <p:cNvSpPr txBox="1"/>
          <p:nvPr>
            <p:ph idx="10" type="dt"/>
          </p:nvPr>
        </p:nvSpPr>
        <p:spPr>
          <a:xfrm>
            <a:off x="10653104" y="6391838"/>
            <a:ext cx="990599" cy="304799"/>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3" name="Google Shape;203;p33"/>
          <p:cNvSpPr txBox="1"/>
          <p:nvPr>
            <p:ph idx="11" type="ftr"/>
          </p:nvPr>
        </p:nvSpPr>
        <p:spPr>
          <a:xfrm>
            <a:off x="561110" y="6391838"/>
            <a:ext cx="3859795" cy="304801"/>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4" name="Google Shape;204;p33"/>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1pPr>
            <a:lvl2pPr indent="0" lvl="1"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2pPr>
            <a:lvl3pPr indent="0" lvl="2"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3pPr>
            <a:lvl4pPr indent="0" lvl="3"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4pPr>
            <a:lvl5pPr indent="0" lvl="4"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5pPr>
            <a:lvl6pPr indent="0" lvl="5"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6pPr>
            <a:lvl7pPr indent="0" lvl="6"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7pPr>
            <a:lvl8pPr indent="0" lvl="7"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8pPr>
            <a:lvl9pPr indent="0" lvl="8"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9pPr>
          </a:lstStyle>
          <a:p>
            <a:pPr indent="0" lvl="0" marL="0" rtl="0" algn="ct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Picture Column">
  <p:cSld name="3 Picture Column">
    <p:spTree>
      <p:nvGrpSpPr>
        <p:cNvPr id="205" name="Shape 205"/>
        <p:cNvGrpSpPr/>
        <p:nvPr/>
      </p:nvGrpSpPr>
      <p:grpSpPr>
        <a:xfrm>
          <a:off x="0" y="0"/>
          <a:ext cx="0" cy="0"/>
          <a:chOff x="0" y="0"/>
          <a:chExt cx="0" cy="0"/>
        </a:xfrm>
      </p:grpSpPr>
      <p:sp>
        <p:nvSpPr>
          <p:cNvPr id="206" name="Google Shape;206;p34"/>
          <p:cNvSpPr txBox="1"/>
          <p:nvPr>
            <p:ph type="title"/>
          </p:nvPr>
        </p:nvSpPr>
        <p:spPr>
          <a:xfrm>
            <a:off x="1154954" y="973668"/>
            <a:ext cx="8825659" cy="70696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chemeClr val="lt2"/>
              </a:buClr>
              <a:buSzPts val="3600"/>
              <a:buFont typeface="Century Gothic"/>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7" name="Google Shape;207;p34"/>
          <p:cNvSpPr txBox="1"/>
          <p:nvPr>
            <p:ph idx="1" type="body"/>
          </p:nvPr>
        </p:nvSpPr>
        <p:spPr>
          <a:xfrm>
            <a:off x="1154954" y="4532844"/>
            <a:ext cx="3050438" cy="576262"/>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None/>
              <a:defRPr b="0" sz="2400">
                <a:solidFill>
                  <a:srgbClr val="EE52A4"/>
                </a:solidFill>
              </a:defRPr>
            </a:lvl1pPr>
            <a:lvl2pPr indent="-228600" lvl="1" marL="914400" algn="l">
              <a:lnSpc>
                <a:spcPct val="100000"/>
              </a:lnSpc>
              <a:spcBef>
                <a:spcPts val="1000"/>
              </a:spcBef>
              <a:spcAft>
                <a:spcPts val="0"/>
              </a:spcAft>
              <a:buSzPts val="1600"/>
              <a:buNone/>
              <a:defRPr b="1" sz="2000"/>
            </a:lvl2pPr>
            <a:lvl3pPr indent="-228600" lvl="2" marL="1371600" algn="l">
              <a:lnSpc>
                <a:spcPct val="100000"/>
              </a:lnSpc>
              <a:spcBef>
                <a:spcPts val="1000"/>
              </a:spcBef>
              <a:spcAft>
                <a:spcPts val="0"/>
              </a:spcAft>
              <a:buSzPts val="1440"/>
              <a:buNone/>
              <a:defRPr b="1" sz="1800"/>
            </a:lvl3pPr>
            <a:lvl4pPr indent="-228600" lvl="3" marL="1828800" algn="l">
              <a:lnSpc>
                <a:spcPct val="100000"/>
              </a:lnSpc>
              <a:spcBef>
                <a:spcPts val="1000"/>
              </a:spcBef>
              <a:spcAft>
                <a:spcPts val="0"/>
              </a:spcAft>
              <a:buSzPts val="1280"/>
              <a:buNone/>
              <a:defRPr b="1" sz="1600"/>
            </a:lvl4pPr>
            <a:lvl5pPr indent="-228600" lvl="4" marL="2286000" algn="l">
              <a:lnSpc>
                <a:spcPct val="100000"/>
              </a:lnSpc>
              <a:spcBef>
                <a:spcPts val="1000"/>
              </a:spcBef>
              <a:spcAft>
                <a:spcPts val="0"/>
              </a:spcAft>
              <a:buSzPts val="1280"/>
              <a:buNone/>
              <a:defRPr b="1" sz="1600"/>
            </a:lvl5pPr>
            <a:lvl6pPr indent="-228600" lvl="5" marL="2743200" algn="l">
              <a:lnSpc>
                <a:spcPct val="100000"/>
              </a:lnSpc>
              <a:spcBef>
                <a:spcPts val="1000"/>
              </a:spcBef>
              <a:spcAft>
                <a:spcPts val="0"/>
              </a:spcAft>
              <a:buSzPts val="1280"/>
              <a:buNone/>
              <a:defRPr b="1" sz="1600"/>
            </a:lvl6pPr>
            <a:lvl7pPr indent="-228600" lvl="6" marL="3200400" algn="l">
              <a:lnSpc>
                <a:spcPct val="100000"/>
              </a:lnSpc>
              <a:spcBef>
                <a:spcPts val="1000"/>
              </a:spcBef>
              <a:spcAft>
                <a:spcPts val="0"/>
              </a:spcAft>
              <a:buSzPts val="1280"/>
              <a:buNone/>
              <a:defRPr b="1" sz="1600"/>
            </a:lvl7pPr>
            <a:lvl8pPr indent="-228600" lvl="7" marL="3657600" algn="l">
              <a:lnSpc>
                <a:spcPct val="100000"/>
              </a:lnSpc>
              <a:spcBef>
                <a:spcPts val="1000"/>
              </a:spcBef>
              <a:spcAft>
                <a:spcPts val="0"/>
              </a:spcAft>
              <a:buSzPts val="1280"/>
              <a:buNone/>
              <a:defRPr b="1" sz="1600"/>
            </a:lvl8pPr>
            <a:lvl9pPr indent="-228600" lvl="8" marL="4114800" algn="l">
              <a:lnSpc>
                <a:spcPct val="100000"/>
              </a:lnSpc>
              <a:spcBef>
                <a:spcPts val="1000"/>
              </a:spcBef>
              <a:spcAft>
                <a:spcPts val="0"/>
              </a:spcAft>
              <a:buSzPts val="1280"/>
              <a:buNone/>
              <a:defRPr b="1" sz="1600"/>
            </a:lvl9pPr>
          </a:lstStyle>
          <a:p/>
        </p:txBody>
      </p:sp>
      <p:sp>
        <p:nvSpPr>
          <p:cNvPr id="208" name="Google Shape;208;p34"/>
          <p:cNvSpPr/>
          <p:nvPr>
            <p:ph idx="2" type="pic"/>
          </p:nvPr>
        </p:nvSpPr>
        <p:spPr>
          <a:xfrm>
            <a:off x="1334553" y="2603500"/>
            <a:ext cx="2691242" cy="1591510"/>
          </a:xfrm>
          <a:prstGeom prst="roundRect">
            <a:avLst>
              <a:gd fmla="val 1858" name="adj"/>
            </a:avLst>
          </a:prstGeom>
          <a:noFill/>
          <a:ln>
            <a:noFill/>
          </a:ln>
          <a:effectLst>
            <a:outerShdw blurRad="50800" rotWithShape="0" algn="tl" dir="5400000" dist="50800">
              <a:srgbClr val="000000">
                <a:alpha val="41960"/>
              </a:srgbClr>
            </a:outerShdw>
          </a:effectLst>
        </p:spPr>
      </p:sp>
      <p:sp>
        <p:nvSpPr>
          <p:cNvPr id="209" name="Google Shape;209;p34"/>
          <p:cNvSpPr txBox="1"/>
          <p:nvPr>
            <p:ph idx="3" type="body"/>
          </p:nvPr>
        </p:nvSpPr>
        <p:spPr>
          <a:xfrm>
            <a:off x="1154954" y="5109106"/>
            <a:ext cx="3050438" cy="917952"/>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120"/>
              <a:buNone/>
              <a:defRPr sz="1400"/>
            </a:lvl1pPr>
            <a:lvl2pPr indent="-228600" lvl="1" marL="914400" algn="l">
              <a:lnSpc>
                <a:spcPct val="100000"/>
              </a:lnSpc>
              <a:spcBef>
                <a:spcPts val="1000"/>
              </a:spcBef>
              <a:spcAft>
                <a:spcPts val="0"/>
              </a:spcAft>
              <a:buSzPts val="960"/>
              <a:buNone/>
              <a:defRPr sz="1200"/>
            </a:lvl2pPr>
            <a:lvl3pPr indent="-228600" lvl="2" marL="1371600" algn="l">
              <a:lnSpc>
                <a:spcPct val="100000"/>
              </a:lnSpc>
              <a:spcBef>
                <a:spcPts val="1000"/>
              </a:spcBef>
              <a:spcAft>
                <a:spcPts val="0"/>
              </a:spcAft>
              <a:buSzPts val="800"/>
              <a:buNone/>
              <a:defRPr sz="1000"/>
            </a:lvl3pPr>
            <a:lvl4pPr indent="-228600" lvl="3" marL="1828800" algn="l">
              <a:lnSpc>
                <a:spcPct val="100000"/>
              </a:lnSpc>
              <a:spcBef>
                <a:spcPts val="1000"/>
              </a:spcBef>
              <a:spcAft>
                <a:spcPts val="0"/>
              </a:spcAft>
              <a:buSzPts val="720"/>
              <a:buNone/>
              <a:defRPr sz="900"/>
            </a:lvl4pPr>
            <a:lvl5pPr indent="-228600" lvl="4" marL="2286000" algn="l">
              <a:lnSpc>
                <a:spcPct val="100000"/>
              </a:lnSpc>
              <a:spcBef>
                <a:spcPts val="1000"/>
              </a:spcBef>
              <a:spcAft>
                <a:spcPts val="0"/>
              </a:spcAft>
              <a:buSzPts val="720"/>
              <a:buNone/>
              <a:defRPr sz="900"/>
            </a:lvl5pPr>
            <a:lvl6pPr indent="-228600" lvl="5" marL="2743200" algn="l">
              <a:lnSpc>
                <a:spcPct val="100000"/>
              </a:lnSpc>
              <a:spcBef>
                <a:spcPts val="1000"/>
              </a:spcBef>
              <a:spcAft>
                <a:spcPts val="0"/>
              </a:spcAft>
              <a:buSzPts val="720"/>
              <a:buNone/>
              <a:defRPr sz="900"/>
            </a:lvl6pPr>
            <a:lvl7pPr indent="-228600" lvl="6" marL="3200400" algn="l">
              <a:lnSpc>
                <a:spcPct val="100000"/>
              </a:lnSpc>
              <a:spcBef>
                <a:spcPts val="1000"/>
              </a:spcBef>
              <a:spcAft>
                <a:spcPts val="0"/>
              </a:spcAft>
              <a:buSzPts val="720"/>
              <a:buNone/>
              <a:defRPr sz="900"/>
            </a:lvl7pPr>
            <a:lvl8pPr indent="-228600" lvl="7" marL="3657600" algn="l">
              <a:lnSpc>
                <a:spcPct val="100000"/>
              </a:lnSpc>
              <a:spcBef>
                <a:spcPts val="1000"/>
              </a:spcBef>
              <a:spcAft>
                <a:spcPts val="0"/>
              </a:spcAft>
              <a:buSzPts val="720"/>
              <a:buNone/>
              <a:defRPr sz="900"/>
            </a:lvl8pPr>
            <a:lvl9pPr indent="-228600" lvl="8" marL="4114800" algn="l">
              <a:lnSpc>
                <a:spcPct val="100000"/>
              </a:lnSpc>
              <a:spcBef>
                <a:spcPts val="1000"/>
              </a:spcBef>
              <a:spcAft>
                <a:spcPts val="0"/>
              </a:spcAft>
              <a:buSzPts val="720"/>
              <a:buNone/>
              <a:defRPr sz="900"/>
            </a:lvl9pPr>
          </a:lstStyle>
          <a:p/>
        </p:txBody>
      </p:sp>
      <p:sp>
        <p:nvSpPr>
          <p:cNvPr id="210" name="Google Shape;210;p34"/>
          <p:cNvSpPr txBox="1"/>
          <p:nvPr>
            <p:ph idx="4" type="body"/>
          </p:nvPr>
        </p:nvSpPr>
        <p:spPr>
          <a:xfrm>
            <a:off x="4568865" y="4532844"/>
            <a:ext cx="3050438" cy="576263"/>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None/>
              <a:defRPr b="0" sz="2400">
                <a:solidFill>
                  <a:srgbClr val="EE52A4"/>
                </a:solidFill>
              </a:defRPr>
            </a:lvl1pPr>
            <a:lvl2pPr indent="-228600" lvl="1" marL="914400" algn="l">
              <a:lnSpc>
                <a:spcPct val="100000"/>
              </a:lnSpc>
              <a:spcBef>
                <a:spcPts val="1000"/>
              </a:spcBef>
              <a:spcAft>
                <a:spcPts val="0"/>
              </a:spcAft>
              <a:buSzPts val="1600"/>
              <a:buNone/>
              <a:defRPr b="1" sz="2000"/>
            </a:lvl2pPr>
            <a:lvl3pPr indent="-228600" lvl="2" marL="1371600" algn="l">
              <a:lnSpc>
                <a:spcPct val="100000"/>
              </a:lnSpc>
              <a:spcBef>
                <a:spcPts val="1000"/>
              </a:spcBef>
              <a:spcAft>
                <a:spcPts val="0"/>
              </a:spcAft>
              <a:buSzPts val="1440"/>
              <a:buNone/>
              <a:defRPr b="1" sz="1800"/>
            </a:lvl3pPr>
            <a:lvl4pPr indent="-228600" lvl="3" marL="1828800" algn="l">
              <a:lnSpc>
                <a:spcPct val="100000"/>
              </a:lnSpc>
              <a:spcBef>
                <a:spcPts val="1000"/>
              </a:spcBef>
              <a:spcAft>
                <a:spcPts val="0"/>
              </a:spcAft>
              <a:buSzPts val="1280"/>
              <a:buNone/>
              <a:defRPr b="1" sz="1600"/>
            </a:lvl4pPr>
            <a:lvl5pPr indent="-228600" lvl="4" marL="2286000" algn="l">
              <a:lnSpc>
                <a:spcPct val="100000"/>
              </a:lnSpc>
              <a:spcBef>
                <a:spcPts val="1000"/>
              </a:spcBef>
              <a:spcAft>
                <a:spcPts val="0"/>
              </a:spcAft>
              <a:buSzPts val="1280"/>
              <a:buNone/>
              <a:defRPr b="1" sz="1600"/>
            </a:lvl5pPr>
            <a:lvl6pPr indent="-228600" lvl="5" marL="2743200" algn="l">
              <a:lnSpc>
                <a:spcPct val="100000"/>
              </a:lnSpc>
              <a:spcBef>
                <a:spcPts val="1000"/>
              </a:spcBef>
              <a:spcAft>
                <a:spcPts val="0"/>
              </a:spcAft>
              <a:buSzPts val="1280"/>
              <a:buNone/>
              <a:defRPr b="1" sz="1600"/>
            </a:lvl6pPr>
            <a:lvl7pPr indent="-228600" lvl="6" marL="3200400" algn="l">
              <a:lnSpc>
                <a:spcPct val="100000"/>
              </a:lnSpc>
              <a:spcBef>
                <a:spcPts val="1000"/>
              </a:spcBef>
              <a:spcAft>
                <a:spcPts val="0"/>
              </a:spcAft>
              <a:buSzPts val="1280"/>
              <a:buNone/>
              <a:defRPr b="1" sz="1600"/>
            </a:lvl7pPr>
            <a:lvl8pPr indent="-228600" lvl="7" marL="3657600" algn="l">
              <a:lnSpc>
                <a:spcPct val="100000"/>
              </a:lnSpc>
              <a:spcBef>
                <a:spcPts val="1000"/>
              </a:spcBef>
              <a:spcAft>
                <a:spcPts val="0"/>
              </a:spcAft>
              <a:buSzPts val="1280"/>
              <a:buNone/>
              <a:defRPr b="1" sz="1600"/>
            </a:lvl8pPr>
            <a:lvl9pPr indent="-228600" lvl="8" marL="4114800" algn="l">
              <a:lnSpc>
                <a:spcPct val="100000"/>
              </a:lnSpc>
              <a:spcBef>
                <a:spcPts val="1000"/>
              </a:spcBef>
              <a:spcAft>
                <a:spcPts val="0"/>
              </a:spcAft>
              <a:buSzPts val="1280"/>
              <a:buNone/>
              <a:defRPr b="1" sz="1600"/>
            </a:lvl9pPr>
          </a:lstStyle>
          <a:p/>
        </p:txBody>
      </p:sp>
      <p:sp>
        <p:nvSpPr>
          <p:cNvPr id="211" name="Google Shape;211;p34"/>
          <p:cNvSpPr/>
          <p:nvPr>
            <p:ph idx="5" type="pic"/>
          </p:nvPr>
        </p:nvSpPr>
        <p:spPr>
          <a:xfrm>
            <a:off x="4748462" y="2603500"/>
            <a:ext cx="2691243" cy="1591510"/>
          </a:xfrm>
          <a:prstGeom prst="roundRect">
            <a:avLst>
              <a:gd fmla="val 1858" name="adj"/>
            </a:avLst>
          </a:prstGeom>
          <a:noFill/>
          <a:ln>
            <a:noFill/>
          </a:ln>
          <a:effectLst>
            <a:outerShdw blurRad="50800" rotWithShape="0" algn="tl" dir="5400000" dist="50800">
              <a:srgbClr val="000000">
                <a:alpha val="41960"/>
              </a:srgbClr>
            </a:outerShdw>
          </a:effectLst>
        </p:spPr>
      </p:sp>
      <p:sp>
        <p:nvSpPr>
          <p:cNvPr id="212" name="Google Shape;212;p34"/>
          <p:cNvSpPr txBox="1"/>
          <p:nvPr>
            <p:ph idx="6" type="body"/>
          </p:nvPr>
        </p:nvSpPr>
        <p:spPr>
          <a:xfrm>
            <a:off x="4570172" y="5109105"/>
            <a:ext cx="3050438" cy="917952"/>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120"/>
              <a:buNone/>
              <a:defRPr sz="1400"/>
            </a:lvl1pPr>
            <a:lvl2pPr indent="-228600" lvl="1" marL="914400" algn="l">
              <a:lnSpc>
                <a:spcPct val="100000"/>
              </a:lnSpc>
              <a:spcBef>
                <a:spcPts val="1000"/>
              </a:spcBef>
              <a:spcAft>
                <a:spcPts val="0"/>
              </a:spcAft>
              <a:buSzPts val="960"/>
              <a:buNone/>
              <a:defRPr sz="1200"/>
            </a:lvl2pPr>
            <a:lvl3pPr indent="-228600" lvl="2" marL="1371600" algn="l">
              <a:lnSpc>
                <a:spcPct val="100000"/>
              </a:lnSpc>
              <a:spcBef>
                <a:spcPts val="1000"/>
              </a:spcBef>
              <a:spcAft>
                <a:spcPts val="0"/>
              </a:spcAft>
              <a:buSzPts val="800"/>
              <a:buNone/>
              <a:defRPr sz="1000"/>
            </a:lvl3pPr>
            <a:lvl4pPr indent="-228600" lvl="3" marL="1828800" algn="l">
              <a:lnSpc>
                <a:spcPct val="100000"/>
              </a:lnSpc>
              <a:spcBef>
                <a:spcPts val="1000"/>
              </a:spcBef>
              <a:spcAft>
                <a:spcPts val="0"/>
              </a:spcAft>
              <a:buSzPts val="720"/>
              <a:buNone/>
              <a:defRPr sz="900"/>
            </a:lvl4pPr>
            <a:lvl5pPr indent="-228600" lvl="4" marL="2286000" algn="l">
              <a:lnSpc>
                <a:spcPct val="100000"/>
              </a:lnSpc>
              <a:spcBef>
                <a:spcPts val="1000"/>
              </a:spcBef>
              <a:spcAft>
                <a:spcPts val="0"/>
              </a:spcAft>
              <a:buSzPts val="720"/>
              <a:buNone/>
              <a:defRPr sz="900"/>
            </a:lvl5pPr>
            <a:lvl6pPr indent="-228600" lvl="5" marL="2743200" algn="l">
              <a:lnSpc>
                <a:spcPct val="100000"/>
              </a:lnSpc>
              <a:spcBef>
                <a:spcPts val="1000"/>
              </a:spcBef>
              <a:spcAft>
                <a:spcPts val="0"/>
              </a:spcAft>
              <a:buSzPts val="720"/>
              <a:buNone/>
              <a:defRPr sz="900"/>
            </a:lvl6pPr>
            <a:lvl7pPr indent="-228600" lvl="6" marL="3200400" algn="l">
              <a:lnSpc>
                <a:spcPct val="100000"/>
              </a:lnSpc>
              <a:spcBef>
                <a:spcPts val="1000"/>
              </a:spcBef>
              <a:spcAft>
                <a:spcPts val="0"/>
              </a:spcAft>
              <a:buSzPts val="720"/>
              <a:buNone/>
              <a:defRPr sz="900"/>
            </a:lvl7pPr>
            <a:lvl8pPr indent="-228600" lvl="7" marL="3657600" algn="l">
              <a:lnSpc>
                <a:spcPct val="100000"/>
              </a:lnSpc>
              <a:spcBef>
                <a:spcPts val="1000"/>
              </a:spcBef>
              <a:spcAft>
                <a:spcPts val="0"/>
              </a:spcAft>
              <a:buSzPts val="720"/>
              <a:buNone/>
              <a:defRPr sz="900"/>
            </a:lvl8pPr>
            <a:lvl9pPr indent="-228600" lvl="8" marL="4114800" algn="l">
              <a:lnSpc>
                <a:spcPct val="100000"/>
              </a:lnSpc>
              <a:spcBef>
                <a:spcPts val="1000"/>
              </a:spcBef>
              <a:spcAft>
                <a:spcPts val="0"/>
              </a:spcAft>
              <a:buSzPts val="720"/>
              <a:buNone/>
              <a:defRPr sz="900"/>
            </a:lvl9pPr>
          </a:lstStyle>
          <a:p/>
        </p:txBody>
      </p:sp>
      <p:sp>
        <p:nvSpPr>
          <p:cNvPr id="213" name="Google Shape;213;p34"/>
          <p:cNvSpPr txBox="1"/>
          <p:nvPr>
            <p:ph idx="7" type="body"/>
          </p:nvPr>
        </p:nvSpPr>
        <p:spPr>
          <a:xfrm>
            <a:off x="7982775" y="4532845"/>
            <a:ext cx="3051095" cy="576262"/>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None/>
              <a:defRPr b="0" sz="2400">
                <a:solidFill>
                  <a:srgbClr val="EE52A4"/>
                </a:solidFill>
              </a:defRPr>
            </a:lvl1pPr>
            <a:lvl2pPr indent="-228600" lvl="1" marL="914400" algn="l">
              <a:lnSpc>
                <a:spcPct val="100000"/>
              </a:lnSpc>
              <a:spcBef>
                <a:spcPts val="1000"/>
              </a:spcBef>
              <a:spcAft>
                <a:spcPts val="0"/>
              </a:spcAft>
              <a:buSzPts val="1600"/>
              <a:buNone/>
              <a:defRPr b="1" sz="2000"/>
            </a:lvl2pPr>
            <a:lvl3pPr indent="-228600" lvl="2" marL="1371600" algn="l">
              <a:lnSpc>
                <a:spcPct val="100000"/>
              </a:lnSpc>
              <a:spcBef>
                <a:spcPts val="1000"/>
              </a:spcBef>
              <a:spcAft>
                <a:spcPts val="0"/>
              </a:spcAft>
              <a:buSzPts val="1440"/>
              <a:buNone/>
              <a:defRPr b="1" sz="1800"/>
            </a:lvl3pPr>
            <a:lvl4pPr indent="-228600" lvl="3" marL="1828800" algn="l">
              <a:lnSpc>
                <a:spcPct val="100000"/>
              </a:lnSpc>
              <a:spcBef>
                <a:spcPts val="1000"/>
              </a:spcBef>
              <a:spcAft>
                <a:spcPts val="0"/>
              </a:spcAft>
              <a:buSzPts val="1280"/>
              <a:buNone/>
              <a:defRPr b="1" sz="1600"/>
            </a:lvl4pPr>
            <a:lvl5pPr indent="-228600" lvl="4" marL="2286000" algn="l">
              <a:lnSpc>
                <a:spcPct val="100000"/>
              </a:lnSpc>
              <a:spcBef>
                <a:spcPts val="1000"/>
              </a:spcBef>
              <a:spcAft>
                <a:spcPts val="0"/>
              </a:spcAft>
              <a:buSzPts val="1280"/>
              <a:buNone/>
              <a:defRPr b="1" sz="1600"/>
            </a:lvl5pPr>
            <a:lvl6pPr indent="-228600" lvl="5" marL="2743200" algn="l">
              <a:lnSpc>
                <a:spcPct val="100000"/>
              </a:lnSpc>
              <a:spcBef>
                <a:spcPts val="1000"/>
              </a:spcBef>
              <a:spcAft>
                <a:spcPts val="0"/>
              </a:spcAft>
              <a:buSzPts val="1280"/>
              <a:buNone/>
              <a:defRPr b="1" sz="1600"/>
            </a:lvl6pPr>
            <a:lvl7pPr indent="-228600" lvl="6" marL="3200400" algn="l">
              <a:lnSpc>
                <a:spcPct val="100000"/>
              </a:lnSpc>
              <a:spcBef>
                <a:spcPts val="1000"/>
              </a:spcBef>
              <a:spcAft>
                <a:spcPts val="0"/>
              </a:spcAft>
              <a:buSzPts val="1280"/>
              <a:buNone/>
              <a:defRPr b="1" sz="1600"/>
            </a:lvl7pPr>
            <a:lvl8pPr indent="-228600" lvl="7" marL="3657600" algn="l">
              <a:lnSpc>
                <a:spcPct val="100000"/>
              </a:lnSpc>
              <a:spcBef>
                <a:spcPts val="1000"/>
              </a:spcBef>
              <a:spcAft>
                <a:spcPts val="0"/>
              </a:spcAft>
              <a:buSzPts val="1280"/>
              <a:buNone/>
              <a:defRPr b="1" sz="1600"/>
            </a:lvl8pPr>
            <a:lvl9pPr indent="-228600" lvl="8" marL="4114800" algn="l">
              <a:lnSpc>
                <a:spcPct val="100000"/>
              </a:lnSpc>
              <a:spcBef>
                <a:spcPts val="1000"/>
              </a:spcBef>
              <a:spcAft>
                <a:spcPts val="0"/>
              </a:spcAft>
              <a:buSzPts val="1280"/>
              <a:buNone/>
              <a:defRPr b="1" sz="1600"/>
            </a:lvl9pPr>
          </a:lstStyle>
          <a:p/>
        </p:txBody>
      </p:sp>
      <p:sp>
        <p:nvSpPr>
          <p:cNvPr id="214" name="Google Shape;214;p34"/>
          <p:cNvSpPr/>
          <p:nvPr>
            <p:ph idx="8" type="pic"/>
          </p:nvPr>
        </p:nvSpPr>
        <p:spPr>
          <a:xfrm>
            <a:off x="8163031" y="2603500"/>
            <a:ext cx="2691242" cy="1591510"/>
          </a:xfrm>
          <a:prstGeom prst="roundRect">
            <a:avLst>
              <a:gd fmla="val 1858" name="adj"/>
            </a:avLst>
          </a:prstGeom>
          <a:noFill/>
          <a:ln>
            <a:noFill/>
          </a:ln>
          <a:effectLst>
            <a:outerShdw blurRad="50800" rotWithShape="0" algn="tl" dir="5400000" dist="50800">
              <a:srgbClr val="000000">
                <a:alpha val="41960"/>
              </a:srgbClr>
            </a:outerShdw>
          </a:effectLst>
        </p:spPr>
      </p:sp>
      <p:sp>
        <p:nvSpPr>
          <p:cNvPr id="215" name="Google Shape;215;p34"/>
          <p:cNvSpPr txBox="1"/>
          <p:nvPr>
            <p:ph idx="9" type="body"/>
          </p:nvPr>
        </p:nvSpPr>
        <p:spPr>
          <a:xfrm>
            <a:off x="7982775" y="5109104"/>
            <a:ext cx="3051096" cy="917952"/>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120"/>
              <a:buNone/>
              <a:defRPr sz="1400"/>
            </a:lvl1pPr>
            <a:lvl2pPr indent="-228600" lvl="1" marL="914400" algn="l">
              <a:lnSpc>
                <a:spcPct val="100000"/>
              </a:lnSpc>
              <a:spcBef>
                <a:spcPts val="1000"/>
              </a:spcBef>
              <a:spcAft>
                <a:spcPts val="0"/>
              </a:spcAft>
              <a:buSzPts val="960"/>
              <a:buNone/>
              <a:defRPr sz="1200"/>
            </a:lvl2pPr>
            <a:lvl3pPr indent="-228600" lvl="2" marL="1371600" algn="l">
              <a:lnSpc>
                <a:spcPct val="100000"/>
              </a:lnSpc>
              <a:spcBef>
                <a:spcPts val="1000"/>
              </a:spcBef>
              <a:spcAft>
                <a:spcPts val="0"/>
              </a:spcAft>
              <a:buSzPts val="800"/>
              <a:buNone/>
              <a:defRPr sz="1000"/>
            </a:lvl3pPr>
            <a:lvl4pPr indent="-228600" lvl="3" marL="1828800" algn="l">
              <a:lnSpc>
                <a:spcPct val="100000"/>
              </a:lnSpc>
              <a:spcBef>
                <a:spcPts val="1000"/>
              </a:spcBef>
              <a:spcAft>
                <a:spcPts val="0"/>
              </a:spcAft>
              <a:buSzPts val="720"/>
              <a:buNone/>
              <a:defRPr sz="900"/>
            </a:lvl4pPr>
            <a:lvl5pPr indent="-228600" lvl="4" marL="2286000" algn="l">
              <a:lnSpc>
                <a:spcPct val="100000"/>
              </a:lnSpc>
              <a:spcBef>
                <a:spcPts val="1000"/>
              </a:spcBef>
              <a:spcAft>
                <a:spcPts val="0"/>
              </a:spcAft>
              <a:buSzPts val="720"/>
              <a:buNone/>
              <a:defRPr sz="900"/>
            </a:lvl5pPr>
            <a:lvl6pPr indent="-228600" lvl="5" marL="2743200" algn="l">
              <a:lnSpc>
                <a:spcPct val="100000"/>
              </a:lnSpc>
              <a:spcBef>
                <a:spcPts val="1000"/>
              </a:spcBef>
              <a:spcAft>
                <a:spcPts val="0"/>
              </a:spcAft>
              <a:buSzPts val="720"/>
              <a:buNone/>
              <a:defRPr sz="900"/>
            </a:lvl6pPr>
            <a:lvl7pPr indent="-228600" lvl="6" marL="3200400" algn="l">
              <a:lnSpc>
                <a:spcPct val="100000"/>
              </a:lnSpc>
              <a:spcBef>
                <a:spcPts val="1000"/>
              </a:spcBef>
              <a:spcAft>
                <a:spcPts val="0"/>
              </a:spcAft>
              <a:buSzPts val="720"/>
              <a:buNone/>
              <a:defRPr sz="900"/>
            </a:lvl7pPr>
            <a:lvl8pPr indent="-228600" lvl="7" marL="3657600" algn="l">
              <a:lnSpc>
                <a:spcPct val="100000"/>
              </a:lnSpc>
              <a:spcBef>
                <a:spcPts val="1000"/>
              </a:spcBef>
              <a:spcAft>
                <a:spcPts val="0"/>
              </a:spcAft>
              <a:buSzPts val="720"/>
              <a:buNone/>
              <a:defRPr sz="900"/>
            </a:lvl8pPr>
            <a:lvl9pPr indent="-228600" lvl="8" marL="4114800" algn="l">
              <a:lnSpc>
                <a:spcPct val="100000"/>
              </a:lnSpc>
              <a:spcBef>
                <a:spcPts val="1000"/>
              </a:spcBef>
              <a:spcAft>
                <a:spcPts val="0"/>
              </a:spcAft>
              <a:buSzPts val="720"/>
              <a:buNone/>
              <a:defRPr sz="900"/>
            </a:lvl9pPr>
          </a:lstStyle>
          <a:p/>
        </p:txBody>
      </p:sp>
      <p:cxnSp>
        <p:nvCxnSpPr>
          <p:cNvPr id="216" name="Google Shape;216;p34"/>
          <p:cNvCxnSpPr/>
          <p:nvPr/>
        </p:nvCxnSpPr>
        <p:spPr>
          <a:xfrm>
            <a:off x="4405831" y="2569633"/>
            <a:ext cx="0" cy="3492499"/>
          </a:xfrm>
          <a:prstGeom prst="straightConnector1">
            <a:avLst/>
          </a:prstGeom>
          <a:noFill/>
          <a:ln cap="flat" cmpd="sng" w="12700">
            <a:solidFill>
              <a:schemeClr val="accent1">
                <a:alpha val="40000"/>
              </a:schemeClr>
            </a:solidFill>
            <a:prstDash val="solid"/>
            <a:round/>
            <a:headEnd len="sm" w="sm" type="none"/>
            <a:tailEnd len="sm" w="sm" type="none"/>
          </a:ln>
        </p:spPr>
      </p:cxnSp>
      <p:cxnSp>
        <p:nvCxnSpPr>
          <p:cNvPr id="217" name="Google Shape;217;p34"/>
          <p:cNvCxnSpPr/>
          <p:nvPr/>
        </p:nvCxnSpPr>
        <p:spPr>
          <a:xfrm>
            <a:off x="7797802" y="2569633"/>
            <a:ext cx="0" cy="3492499"/>
          </a:xfrm>
          <a:prstGeom prst="straightConnector1">
            <a:avLst/>
          </a:prstGeom>
          <a:noFill/>
          <a:ln cap="flat" cmpd="sng" w="12700">
            <a:solidFill>
              <a:schemeClr val="accent1">
                <a:alpha val="40000"/>
              </a:schemeClr>
            </a:solidFill>
            <a:prstDash val="solid"/>
            <a:round/>
            <a:headEnd len="sm" w="sm" type="none"/>
            <a:tailEnd len="sm" w="sm" type="none"/>
          </a:ln>
        </p:spPr>
      </p:cxnSp>
      <p:sp>
        <p:nvSpPr>
          <p:cNvPr id="218" name="Google Shape;218;p34"/>
          <p:cNvSpPr txBox="1"/>
          <p:nvPr>
            <p:ph idx="10" type="dt"/>
          </p:nvPr>
        </p:nvSpPr>
        <p:spPr>
          <a:xfrm>
            <a:off x="10653104" y="6391838"/>
            <a:ext cx="990599" cy="304799"/>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9" name="Google Shape;219;p34"/>
          <p:cNvSpPr txBox="1"/>
          <p:nvPr>
            <p:ph idx="11" type="ftr"/>
          </p:nvPr>
        </p:nvSpPr>
        <p:spPr>
          <a:xfrm>
            <a:off x="561111" y="6391838"/>
            <a:ext cx="3644282" cy="304801"/>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0" name="Google Shape;220;p34"/>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1pPr>
            <a:lvl2pPr indent="0" lvl="1"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2pPr>
            <a:lvl3pPr indent="0" lvl="2"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3pPr>
            <a:lvl4pPr indent="0" lvl="3"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4pPr>
            <a:lvl5pPr indent="0" lvl="4"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5pPr>
            <a:lvl6pPr indent="0" lvl="5"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6pPr>
            <a:lvl7pPr indent="0" lvl="6"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7pPr>
            <a:lvl8pPr indent="0" lvl="7"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8pPr>
            <a:lvl9pPr indent="0" lvl="8"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9pPr>
          </a:lstStyle>
          <a:p>
            <a:pPr indent="0" lvl="0" marL="0" rtl="0" algn="ct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221" name="Shape 221"/>
        <p:cNvGrpSpPr/>
        <p:nvPr/>
      </p:nvGrpSpPr>
      <p:grpSpPr>
        <a:xfrm>
          <a:off x="0" y="0"/>
          <a:ext cx="0" cy="0"/>
          <a:chOff x="0" y="0"/>
          <a:chExt cx="0" cy="0"/>
        </a:xfrm>
      </p:grpSpPr>
      <p:sp>
        <p:nvSpPr>
          <p:cNvPr id="222" name="Google Shape;222;p35"/>
          <p:cNvSpPr txBox="1"/>
          <p:nvPr>
            <p:ph type="title"/>
          </p:nvPr>
        </p:nvSpPr>
        <p:spPr>
          <a:xfrm>
            <a:off x="1154954" y="973668"/>
            <a:ext cx="8825659" cy="70696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chemeClr val="lt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3" name="Google Shape;223;p35"/>
          <p:cNvSpPr txBox="1"/>
          <p:nvPr>
            <p:ph idx="1" type="body"/>
          </p:nvPr>
        </p:nvSpPr>
        <p:spPr>
          <a:xfrm rot="5400000">
            <a:off x="3859634" y="-101179"/>
            <a:ext cx="3416300" cy="8825659"/>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224" name="Google Shape;224;p35"/>
          <p:cNvSpPr txBox="1"/>
          <p:nvPr>
            <p:ph idx="10" type="dt"/>
          </p:nvPr>
        </p:nvSpPr>
        <p:spPr>
          <a:xfrm>
            <a:off x="10695439" y="6391838"/>
            <a:ext cx="990599" cy="304799"/>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5" name="Google Shape;225;p35"/>
          <p:cNvSpPr txBox="1"/>
          <p:nvPr>
            <p:ph idx="11" type="ftr"/>
          </p:nvPr>
        </p:nvSpPr>
        <p:spPr>
          <a:xfrm>
            <a:off x="561110" y="6391838"/>
            <a:ext cx="3859795" cy="304801"/>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6" name="Google Shape;226;p35"/>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1pPr>
            <a:lvl2pPr indent="0" lvl="1"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2pPr>
            <a:lvl3pPr indent="0" lvl="2"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3pPr>
            <a:lvl4pPr indent="0" lvl="3"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4pPr>
            <a:lvl5pPr indent="0" lvl="4"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5pPr>
            <a:lvl6pPr indent="0" lvl="5"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6pPr>
            <a:lvl7pPr indent="0" lvl="6"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7pPr>
            <a:lvl8pPr indent="0" lvl="7"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8pPr>
            <a:lvl9pPr indent="0" lvl="8"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9pPr>
          </a:lstStyle>
          <a:p>
            <a:pPr indent="0" lvl="0" marL="0" rtl="0" algn="ct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showMasterSp="0" type="vertTitleAndTx">
  <p:cSld name="VERTICAL_TITLE_AND_VERTICAL_TEXT">
    <p:spTree>
      <p:nvGrpSpPr>
        <p:cNvPr id="227" name="Shape 227"/>
        <p:cNvGrpSpPr/>
        <p:nvPr/>
      </p:nvGrpSpPr>
      <p:grpSpPr>
        <a:xfrm>
          <a:off x="0" y="0"/>
          <a:ext cx="0" cy="0"/>
          <a:chOff x="0" y="0"/>
          <a:chExt cx="0" cy="0"/>
        </a:xfrm>
      </p:grpSpPr>
      <p:grpSp>
        <p:nvGrpSpPr>
          <p:cNvPr id="228" name="Google Shape;228;p36"/>
          <p:cNvGrpSpPr/>
          <p:nvPr/>
        </p:nvGrpSpPr>
        <p:grpSpPr>
          <a:xfrm>
            <a:off x="0" y="0"/>
            <a:ext cx="12192000" cy="6858000"/>
            <a:chOff x="0" y="0"/>
            <a:chExt cx="12192000" cy="6858000"/>
          </a:xfrm>
        </p:grpSpPr>
        <p:sp>
          <p:nvSpPr>
            <p:cNvPr id="229" name="Google Shape;229;p36"/>
            <p:cNvSpPr/>
            <p:nvPr/>
          </p:nvSpPr>
          <p:spPr>
            <a:xfrm>
              <a:off x="0" y="0"/>
              <a:ext cx="12192000" cy="6858000"/>
            </a:xfrm>
            <a:prstGeom prst="rect">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0" name="Google Shape;230;p36"/>
            <p:cNvSpPr/>
            <p:nvPr/>
          </p:nvSpPr>
          <p:spPr>
            <a:xfrm>
              <a:off x="0" y="2667000"/>
              <a:ext cx="4191000" cy="4191000"/>
            </a:xfrm>
            <a:prstGeom prst="ellipse">
              <a:avLst/>
            </a:prstGeom>
            <a:gradFill>
              <a:gsLst>
                <a:gs pos="0">
                  <a:srgbClr val="9B6BF2">
                    <a:alpha val="10196"/>
                  </a:srgbClr>
                </a:gs>
                <a:gs pos="36000">
                  <a:srgbClr val="9B6BF2">
                    <a:alpha val="9019"/>
                  </a:srgbClr>
                </a:gs>
                <a:gs pos="75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1" name="Google Shape;231;p36"/>
            <p:cNvSpPr/>
            <p:nvPr/>
          </p:nvSpPr>
          <p:spPr>
            <a:xfrm>
              <a:off x="0" y="2895600"/>
              <a:ext cx="2362200" cy="2362200"/>
            </a:xfrm>
            <a:prstGeom prst="ellipse">
              <a:avLst/>
            </a:prstGeom>
            <a:gradFill>
              <a:gsLst>
                <a:gs pos="0">
                  <a:srgbClr val="9B6BF2">
                    <a:alpha val="7058"/>
                  </a:srgbClr>
                </a:gs>
                <a:gs pos="36000">
                  <a:srgbClr val="9B6BF2">
                    <a:alpha val="7058"/>
                  </a:srgbClr>
                </a:gs>
                <a:gs pos="72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2" name="Google Shape;232;p36"/>
            <p:cNvSpPr/>
            <p:nvPr/>
          </p:nvSpPr>
          <p:spPr>
            <a:xfrm>
              <a:off x="8609012" y="5867400"/>
              <a:ext cx="990600" cy="990600"/>
            </a:xfrm>
            <a:prstGeom prst="ellipse">
              <a:avLst/>
            </a:prstGeom>
            <a:gradFill>
              <a:gsLst>
                <a:gs pos="0">
                  <a:srgbClr val="9B6BF2">
                    <a:alpha val="12941"/>
                  </a:srgbClr>
                </a:gs>
                <a:gs pos="36000">
                  <a:srgbClr val="9B6BF2">
                    <a:alpha val="5882"/>
                  </a:srgbClr>
                </a:gs>
                <a:gs pos="66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3" name="Google Shape;233;p36"/>
            <p:cNvSpPr/>
            <p:nvPr/>
          </p:nvSpPr>
          <p:spPr>
            <a:xfrm>
              <a:off x="8609012" y="1676400"/>
              <a:ext cx="2819400" cy="2819400"/>
            </a:xfrm>
            <a:prstGeom prst="ellipse">
              <a:avLst/>
            </a:prstGeom>
            <a:gradFill>
              <a:gsLst>
                <a:gs pos="0">
                  <a:srgbClr val="9B6BF2">
                    <a:alpha val="5882"/>
                  </a:srgbClr>
                </a:gs>
                <a:gs pos="36000">
                  <a:srgbClr val="9B6BF2">
                    <a:alpha val="5098"/>
                  </a:srgbClr>
                </a:gs>
                <a:gs pos="69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4" name="Google Shape;234;p36"/>
            <p:cNvSpPr/>
            <p:nvPr/>
          </p:nvSpPr>
          <p:spPr>
            <a:xfrm>
              <a:off x="7999412" y="8464"/>
              <a:ext cx="1600200" cy="1600200"/>
            </a:xfrm>
            <a:prstGeom prst="ellipse">
              <a:avLst/>
            </a:prstGeom>
            <a:gradFill>
              <a:gsLst>
                <a:gs pos="0">
                  <a:srgbClr val="9B6BF2">
                    <a:alpha val="12941"/>
                  </a:srgbClr>
                </a:gs>
                <a:gs pos="36000">
                  <a:srgbClr val="9B6BF2">
                    <a:alpha val="5882"/>
                  </a:srgbClr>
                </a:gs>
                <a:gs pos="73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5" name="Google Shape;235;p36"/>
            <p:cNvSpPr/>
            <p:nvPr/>
          </p:nvSpPr>
          <p:spPr>
            <a:xfrm>
              <a:off x="414867" y="402165"/>
              <a:ext cx="6510866" cy="605367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6" name="Google Shape;236;p36"/>
            <p:cNvSpPr/>
            <p:nvPr/>
          </p:nvSpPr>
          <p:spPr>
            <a:xfrm rot="5101749">
              <a:off x="6294738" y="4577737"/>
              <a:ext cx="3299407" cy="440924"/>
            </a:xfrm>
            <a:custGeom>
              <a:rect b="b" l="l" r="r" t="t"/>
              <a:pathLst>
                <a:path extrusionOk="0" h="5291" w="10000">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lt1">
                <a:alpha val="2000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7" name="Google Shape;237;p36"/>
            <p:cNvSpPr/>
            <p:nvPr/>
          </p:nvSpPr>
          <p:spPr>
            <a:xfrm rot="5400000">
              <a:off x="4449232" y="2801721"/>
              <a:ext cx="6053670" cy="1254558"/>
            </a:xfrm>
            <a:custGeom>
              <a:rect b="b" l="l" r="r" t="t"/>
              <a:pathLst>
                <a:path extrusionOk="0" h="8000" w="10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lt1"/>
            </a:solidFill>
            <a:ln>
              <a:noFill/>
            </a:ln>
          </p:spPr>
        </p:sp>
        <p:sp>
          <p:nvSpPr>
            <p:cNvPr id="238" name="Google Shape;238;p36"/>
            <p:cNvSpPr/>
            <p:nvPr/>
          </p:nvSpPr>
          <p:spPr>
            <a:xfrm>
              <a:off x="0" y="1587"/>
              <a:ext cx="12192000" cy="6856413"/>
            </a:xfrm>
            <a:custGeom>
              <a:rect b="b" l="l" r="r" t="t"/>
              <a:pathLst>
                <a:path extrusionOk="0" h="8638" w="15356">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lt1"/>
            </a:solidFill>
            <a:ln>
              <a:noFill/>
            </a:ln>
          </p:spPr>
        </p:sp>
      </p:grpSp>
      <p:sp>
        <p:nvSpPr>
          <p:cNvPr id="239" name="Google Shape;239;p36"/>
          <p:cNvSpPr txBox="1"/>
          <p:nvPr>
            <p:ph type="title"/>
          </p:nvPr>
        </p:nvSpPr>
        <p:spPr>
          <a:xfrm rot="5400000">
            <a:off x="6915923" y="2947780"/>
            <a:ext cx="4748590" cy="1409965"/>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Clr>
                <a:schemeClr val="lt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0" name="Google Shape;240;p36"/>
          <p:cNvSpPr txBox="1"/>
          <p:nvPr>
            <p:ph idx="1" type="body"/>
          </p:nvPr>
        </p:nvSpPr>
        <p:spPr>
          <a:xfrm rot="5400000">
            <a:off x="1908672" y="524749"/>
            <a:ext cx="4748590" cy="6256025"/>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241" name="Google Shape;241;p36"/>
          <p:cNvSpPr txBox="1"/>
          <p:nvPr>
            <p:ph idx="10" type="dt"/>
          </p:nvPr>
        </p:nvSpPr>
        <p:spPr>
          <a:xfrm>
            <a:off x="10653104" y="6391838"/>
            <a:ext cx="992135" cy="304799"/>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2" name="Google Shape;242;p36"/>
          <p:cNvSpPr txBox="1"/>
          <p:nvPr>
            <p:ph idx="11" type="ftr"/>
          </p:nvPr>
        </p:nvSpPr>
        <p:spPr>
          <a:xfrm>
            <a:off x="561110" y="6391838"/>
            <a:ext cx="3859795" cy="304801"/>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3" name="Google Shape;243;p36"/>
          <p:cNvSpPr/>
          <p:nvPr/>
        </p:nvSpPr>
        <p:spPr>
          <a:xfrm>
            <a:off x="10437812" y="0"/>
            <a:ext cx="685800" cy="1143000"/>
          </a:xfrm>
          <a:prstGeom prst="rect">
            <a:avLst/>
          </a:prstGeom>
          <a:solidFill>
            <a:schemeClr val="accent1"/>
          </a:solidFill>
          <a:ln>
            <a:noFill/>
          </a:ln>
          <a:effectLst>
            <a:outerShdw blurRad="38100" rotWithShape="0" dir="5400000" dist="25400">
              <a:srgbClr val="000000">
                <a:alpha val="43921"/>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4" name="Google Shape;244;p36"/>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1pPr>
            <a:lvl2pPr indent="0" lvl="1"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2pPr>
            <a:lvl3pPr indent="0" lvl="2"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3pPr>
            <a:lvl4pPr indent="0" lvl="3"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4pPr>
            <a:lvl5pPr indent="0" lvl="4"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5pPr>
            <a:lvl6pPr indent="0" lvl="5"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6pPr>
            <a:lvl7pPr indent="0" lvl="6"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7pPr>
            <a:lvl8pPr indent="0" lvl="7"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8pPr>
            <a:lvl9pPr indent="0" lvl="8"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9pPr>
          </a:lstStyle>
          <a:p>
            <a:pPr indent="0" lvl="0" marL="0" rtl="0" algn="ct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2" name="Shape 32"/>
        <p:cNvGrpSpPr/>
        <p:nvPr/>
      </p:nvGrpSpPr>
      <p:grpSpPr>
        <a:xfrm>
          <a:off x="0" y="0"/>
          <a:ext cx="0" cy="0"/>
          <a:chOff x="0" y="0"/>
          <a:chExt cx="0" cy="0"/>
        </a:xfrm>
      </p:grpSpPr>
      <p:sp>
        <p:nvSpPr>
          <p:cNvPr id="33" name="Google Shape;33;p21"/>
          <p:cNvSpPr txBox="1"/>
          <p:nvPr>
            <p:ph type="title"/>
          </p:nvPr>
        </p:nvSpPr>
        <p:spPr>
          <a:xfrm>
            <a:off x="1154954" y="973668"/>
            <a:ext cx="8761413" cy="70696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chemeClr val="lt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21"/>
          <p:cNvSpPr txBox="1"/>
          <p:nvPr>
            <p:ph idx="1" type="body"/>
          </p:nvPr>
        </p:nvSpPr>
        <p:spPr>
          <a:xfrm>
            <a:off x="1154954" y="2603500"/>
            <a:ext cx="8825659" cy="3416300"/>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35" name="Google Shape;35;p21"/>
          <p:cNvSpPr txBox="1"/>
          <p:nvPr>
            <p:ph idx="10" type="dt"/>
          </p:nvPr>
        </p:nvSpPr>
        <p:spPr>
          <a:xfrm>
            <a:off x="10653104" y="6391838"/>
            <a:ext cx="990599" cy="304799"/>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21"/>
          <p:cNvSpPr txBox="1"/>
          <p:nvPr>
            <p:ph idx="11" type="ftr"/>
          </p:nvPr>
        </p:nvSpPr>
        <p:spPr>
          <a:xfrm>
            <a:off x="561110" y="6391838"/>
            <a:ext cx="3859795" cy="304801"/>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21"/>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1pPr>
            <a:lvl2pPr indent="0" lvl="1"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2pPr>
            <a:lvl3pPr indent="0" lvl="2"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3pPr>
            <a:lvl4pPr indent="0" lvl="3"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4pPr>
            <a:lvl5pPr indent="0" lvl="4"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5pPr>
            <a:lvl6pPr indent="0" lvl="5"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6pPr>
            <a:lvl7pPr indent="0" lvl="6"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7pPr>
            <a:lvl8pPr indent="0" lvl="7"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8pPr>
            <a:lvl9pPr indent="0" lvl="8"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9pPr>
          </a:lstStyle>
          <a:p>
            <a:pPr indent="0" lvl="0" marL="0" rtl="0" algn="ct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type="secHead">
  <p:cSld name="SECTION_HEADER">
    <p:spTree>
      <p:nvGrpSpPr>
        <p:cNvPr id="38" name="Shape 38"/>
        <p:cNvGrpSpPr/>
        <p:nvPr/>
      </p:nvGrpSpPr>
      <p:grpSpPr>
        <a:xfrm>
          <a:off x="0" y="0"/>
          <a:ext cx="0" cy="0"/>
          <a:chOff x="0" y="0"/>
          <a:chExt cx="0" cy="0"/>
        </a:xfrm>
      </p:grpSpPr>
      <p:grpSp>
        <p:nvGrpSpPr>
          <p:cNvPr id="39" name="Google Shape;39;p22"/>
          <p:cNvGrpSpPr/>
          <p:nvPr/>
        </p:nvGrpSpPr>
        <p:grpSpPr>
          <a:xfrm>
            <a:off x="0" y="0"/>
            <a:ext cx="12192000" cy="6858000"/>
            <a:chOff x="0" y="0"/>
            <a:chExt cx="12192000" cy="6858000"/>
          </a:xfrm>
        </p:grpSpPr>
        <p:sp>
          <p:nvSpPr>
            <p:cNvPr id="40" name="Google Shape;40;p22"/>
            <p:cNvSpPr/>
            <p:nvPr/>
          </p:nvSpPr>
          <p:spPr>
            <a:xfrm>
              <a:off x="0" y="0"/>
              <a:ext cx="12192000" cy="6858000"/>
            </a:xfrm>
            <a:prstGeom prst="rect">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 name="Google Shape;41;p22"/>
            <p:cNvSpPr/>
            <p:nvPr/>
          </p:nvSpPr>
          <p:spPr>
            <a:xfrm>
              <a:off x="0" y="2667000"/>
              <a:ext cx="4191000" cy="4191000"/>
            </a:xfrm>
            <a:prstGeom prst="ellipse">
              <a:avLst/>
            </a:prstGeom>
            <a:gradFill>
              <a:gsLst>
                <a:gs pos="0">
                  <a:srgbClr val="9B6BF2">
                    <a:alpha val="10196"/>
                  </a:srgbClr>
                </a:gs>
                <a:gs pos="36000">
                  <a:srgbClr val="9B6BF2">
                    <a:alpha val="9019"/>
                  </a:srgbClr>
                </a:gs>
                <a:gs pos="75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 name="Google Shape;42;p22"/>
            <p:cNvSpPr/>
            <p:nvPr/>
          </p:nvSpPr>
          <p:spPr>
            <a:xfrm>
              <a:off x="0" y="2895600"/>
              <a:ext cx="2362200" cy="2362200"/>
            </a:xfrm>
            <a:prstGeom prst="ellipse">
              <a:avLst/>
            </a:prstGeom>
            <a:gradFill>
              <a:gsLst>
                <a:gs pos="0">
                  <a:srgbClr val="9B6BF2">
                    <a:alpha val="7058"/>
                  </a:srgbClr>
                </a:gs>
                <a:gs pos="36000">
                  <a:srgbClr val="9B6BF2">
                    <a:alpha val="7058"/>
                  </a:srgbClr>
                </a:gs>
                <a:gs pos="72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 name="Google Shape;43;p22"/>
            <p:cNvSpPr/>
            <p:nvPr/>
          </p:nvSpPr>
          <p:spPr>
            <a:xfrm>
              <a:off x="8609012" y="5867400"/>
              <a:ext cx="990600" cy="990600"/>
            </a:xfrm>
            <a:prstGeom prst="ellipse">
              <a:avLst/>
            </a:prstGeom>
            <a:gradFill>
              <a:gsLst>
                <a:gs pos="0">
                  <a:srgbClr val="9B6BF2">
                    <a:alpha val="12941"/>
                  </a:srgbClr>
                </a:gs>
                <a:gs pos="36000">
                  <a:srgbClr val="9B6BF2">
                    <a:alpha val="5882"/>
                  </a:srgbClr>
                </a:gs>
                <a:gs pos="66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 name="Google Shape;44;p22"/>
            <p:cNvSpPr/>
            <p:nvPr/>
          </p:nvSpPr>
          <p:spPr>
            <a:xfrm>
              <a:off x="8609012" y="1676400"/>
              <a:ext cx="2819400" cy="2819400"/>
            </a:xfrm>
            <a:prstGeom prst="ellipse">
              <a:avLst/>
            </a:prstGeom>
            <a:gradFill>
              <a:gsLst>
                <a:gs pos="0">
                  <a:srgbClr val="9B6BF2">
                    <a:alpha val="5882"/>
                  </a:srgbClr>
                </a:gs>
                <a:gs pos="36000">
                  <a:srgbClr val="9B6BF2">
                    <a:alpha val="5098"/>
                  </a:srgbClr>
                </a:gs>
                <a:gs pos="69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 name="Google Shape;45;p22"/>
            <p:cNvSpPr/>
            <p:nvPr/>
          </p:nvSpPr>
          <p:spPr>
            <a:xfrm>
              <a:off x="7999412" y="8464"/>
              <a:ext cx="1600200" cy="1600200"/>
            </a:xfrm>
            <a:prstGeom prst="ellipse">
              <a:avLst/>
            </a:prstGeom>
            <a:gradFill>
              <a:gsLst>
                <a:gs pos="0">
                  <a:srgbClr val="9B6BF2">
                    <a:alpha val="12941"/>
                  </a:srgbClr>
                </a:gs>
                <a:gs pos="36000">
                  <a:srgbClr val="9B6BF2">
                    <a:alpha val="5882"/>
                  </a:srgbClr>
                </a:gs>
                <a:gs pos="73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 name="Google Shape;46;p22"/>
            <p:cNvSpPr/>
            <p:nvPr/>
          </p:nvSpPr>
          <p:spPr>
            <a:xfrm>
              <a:off x="7289800" y="402165"/>
              <a:ext cx="4478865" cy="605367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 name="Google Shape;47;p22"/>
            <p:cNvSpPr/>
            <p:nvPr/>
          </p:nvSpPr>
          <p:spPr>
            <a:xfrm rot="-5400000">
              <a:off x="3787244" y="2801721"/>
              <a:ext cx="6053670" cy="1254558"/>
            </a:xfrm>
            <a:custGeom>
              <a:rect b="b" l="l" r="r" t="t"/>
              <a:pathLst>
                <a:path extrusionOk="0" h="8000" w="10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lt1"/>
            </a:solidFill>
            <a:ln>
              <a:noFill/>
            </a:ln>
          </p:spPr>
        </p:sp>
        <p:sp>
          <p:nvSpPr>
            <p:cNvPr id="48" name="Google Shape;48;p22"/>
            <p:cNvSpPr/>
            <p:nvPr/>
          </p:nvSpPr>
          <p:spPr>
            <a:xfrm rot="-5677511">
              <a:off x="4698352" y="1826078"/>
              <a:ext cx="3299407" cy="440924"/>
            </a:xfrm>
            <a:custGeom>
              <a:rect b="b" l="l" r="r" t="t"/>
              <a:pathLst>
                <a:path extrusionOk="0" h="5291" w="10000">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lt1">
                <a:alpha val="2000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 name="Google Shape;49;p22"/>
            <p:cNvSpPr/>
            <p:nvPr/>
          </p:nvSpPr>
          <p:spPr>
            <a:xfrm>
              <a:off x="0" y="1587"/>
              <a:ext cx="12192000" cy="6856413"/>
            </a:xfrm>
            <a:custGeom>
              <a:rect b="b" l="l" r="r" t="t"/>
              <a:pathLst>
                <a:path extrusionOk="0" h="8638" w="15356">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lt1"/>
            </a:solidFill>
            <a:ln>
              <a:noFill/>
            </a:ln>
          </p:spPr>
        </p:sp>
      </p:grpSp>
      <p:sp>
        <p:nvSpPr>
          <p:cNvPr id="50" name="Google Shape;50;p22"/>
          <p:cNvSpPr txBox="1"/>
          <p:nvPr>
            <p:ph type="title"/>
          </p:nvPr>
        </p:nvSpPr>
        <p:spPr>
          <a:xfrm>
            <a:off x="1154954" y="2677645"/>
            <a:ext cx="4351025" cy="228382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chemeClr val="lt2"/>
              </a:buClr>
              <a:buSzPts val="4000"/>
              <a:buFont typeface="Century Gothic"/>
              <a:buNone/>
              <a:defRPr b="0"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22"/>
          <p:cNvSpPr txBox="1"/>
          <p:nvPr>
            <p:ph idx="1" type="body"/>
          </p:nvPr>
        </p:nvSpPr>
        <p:spPr>
          <a:xfrm>
            <a:off x="6895559" y="2677644"/>
            <a:ext cx="3757545" cy="2283824"/>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1000"/>
              </a:spcBef>
              <a:spcAft>
                <a:spcPts val="0"/>
              </a:spcAft>
              <a:buSzPts val="1600"/>
              <a:buNone/>
              <a:defRPr sz="2000" cap="none">
                <a:solidFill>
                  <a:srgbClr val="EE52A4"/>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52" name="Google Shape;52;p22"/>
          <p:cNvSpPr txBox="1"/>
          <p:nvPr>
            <p:ph idx="10" type="dt"/>
          </p:nvPr>
        </p:nvSpPr>
        <p:spPr>
          <a:xfrm>
            <a:off x="10653104" y="6391838"/>
            <a:ext cx="990599" cy="304799"/>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22"/>
          <p:cNvSpPr txBox="1"/>
          <p:nvPr>
            <p:ph idx="11" type="ftr"/>
          </p:nvPr>
        </p:nvSpPr>
        <p:spPr>
          <a:xfrm>
            <a:off x="561110" y="6391838"/>
            <a:ext cx="3859795" cy="304801"/>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 name="Google Shape;54;p22"/>
          <p:cNvSpPr/>
          <p:nvPr/>
        </p:nvSpPr>
        <p:spPr>
          <a:xfrm>
            <a:off x="10437812" y="0"/>
            <a:ext cx="685800" cy="1143000"/>
          </a:xfrm>
          <a:prstGeom prst="rect">
            <a:avLst/>
          </a:prstGeom>
          <a:solidFill>
            <a:schemeClr val="accent1"/>
          </a:solidFill>
          <a:ln>
            <a:noFill/>
          </a:ln>
          <a:effectLst>
            <a:outerShdw blurRad="38100" rotWithShape="0" dir="5400000" dist="25400">
              <a:srgbClr val="000000">
                <a:alpha val="43921"/>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 name="Google Shape;55;p22"/>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1pPr>
            <a:lvl2pPr indent="0" lvl="1"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2pPr>
            <a:lvl3pPr indent="0" lvl="2"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3pPr>
            <a:lvl4pPr indent="0" lvl="3"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4pPr>
            <a:lvl5pPr indent="0" lvl="4"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5pPr>
            <a:lvl6pPr indent="0" lvl="5"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6pPr>
            <a:lvl7pPr indent="0" lvl="6"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7pPr>
            <a:lvl8pPr indent="0" lvl="7"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8pPr>
            <a:lvl9pPr indent="0" lvl="8"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9pPr>
          </a:lstStyle>
          <a:p>
            <a:pPr indent="0" lvl="0" marL="0" rtl="0" algn="ct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56" name="Shape 56"/>
        <p:cNvGrpSpPr/>
        <p:nvPr/>
      </p:nvGrpSpPr>
      <p:grpSpPr>
        <a:xfrm>
          <a:off x="0" y="0"/>
          <a:ext cx="0" cy="0"/>
          <a:chOff x="0" y="0"/>
          <a:chExt cx="0" cy="0"/>
        </a:xfrm>
      </p:grpSpPr>
      <p:sp>
        <p:nvSpPr>
          <p:cNvPr id="57" name="Google Shape;57;p23"/>
          <p:cNvSpPr txBox="1"/>
          <p:nvPr>
            <p:ph type="title"/>
          </p:nvPr>
        </p:nvSpPr>
        <p:spPr>
          <a:xfrm>
            <a:off x="1154954" y="973668"/>
            <a:ext cx="8761413" cy="70696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chemeClr val="lt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 name="Google Shape;58;p23"/>
          <p:cNvSpPr txBox="1"/>
          <p:nvPr>
            <p:ph idx="1" type="body"/>
          </p:nvPr>
        </p:nvSpPr>
        <p:spPr>
          <a:xfrm>
            <a:off x="1154954" y="2603500"/>
            <a:ext cx="4825158" cy="3416301"/>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59" name="Google Shape;59;p23"/>
          <p:cNvSpPr txBox="1"/>
          <p:nvPr>
            <p:ph idx="2" type="body"/>
          </p:nvPr>
        </p:nvSpPr>
        <p:spPr>
          <a:xfrm>
            <a:off x="6208712" y="2603500"/>
            <a:ext cx="4825159" cy="3416300"/>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60" name="Google Shape;60;p23"/>
          <p:cNvSpPr txBox="1"/>
          <p:nvPr>
            <p:ph idx="10" type="dt"/>
          </p:nvPr>
        </p:nvSpPr>
        <p:spPr>
          <a:xfrm>
            <a:off x="10653104" y="6391838"/>
            <a:ext cx="990599" cy="304799"/>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 name="Google Shape;61;p23"/>
          <p:cNvSpPr txBox="1"/>
          <p:nvPr>
            <p:ph idx="11" type="ftr"/>
          </p:nvPr>
        </p:nvSpPr>
        <p:spPr>
          <a:xfrm>
            <a:off x="561110" y="6391838"/>
            <a:ext cx="3859795" cy="304801"/>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2" name="Google Shape;62;p23"/>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1pPr>
            <a:lvl2pPr indent="0" lvl="1"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2pPr>
            <a:lvl3pPr indent="0" lvl="2"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3pPr>
            <a:lvl4pPr indent="0" lvl="3"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4pPr>
            <a:lvl5pPr indent="0" lvl="4"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5pPr>
            <a:lvl6pPr indent="0" lvl="5"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6pPr>
            <a:lvl7pPr indent="0" lvl="6"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7pPr>
            <a:lvl8pPr indent="0" lvl="7"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8pPr>
            <a:lvl9pPr indent="0" lvl="8"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9pPr>
          </a:lstStyle>
          <a:p>
            <a:pPr indent="0" lvl="0" marL="0" rtl="0" algn="ct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3" name="Shape 63"/>
        <p:cNvGrpSpPr/>
        <p:nvPr/>
      </p:nvGrpSpPr>
      <p:grpSpPr>
        <a:xfrm>
          <a:off x="0" y="0"/>
          <a:ext cx="0" cy="0"/>
          <a:chOff x="0" y="0"/>
          <a:chExt cx="0" cy="0"/>
        </a:xfrm>
      </p:grpSpPr>
      <p:sp>
        <p:nvSpPr>
          <p:cNvPr id="64" name="Google Shape;64;p24"/>
          <p:cNvSpPr txBox="1"/>
          <p:nvPr>
            <p:ph type="title"/>
          </p:nvPr>
        </p:nvSpPr>
        <p:spPr>
          <a:xfrm>
            <a:off x="1154954" y="973668"/>
            <a:ext cx="8761413" cy="70696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chemeClr val="lt2"/>
              </a:buClr>
              <a:buSzPts val="3600"/>
              <a:buFont typeface="Century Gothic"/>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24"/>
          <p:cNvSpPr txBox="1"/>
          <p:nvPr>
            <p:ph idx="1" type="body"/>
          </p:nvPr>
        </p:nvSpPr>
        <p:spPr>
          <a:xfrm>
            <a:off x="1154954" y="2603500"/>
            <a:ext cx="4825157" cy="576262"/>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None/>
              <a:defRPr b="0" sz="2400">
                <a:solidFill>
                  <a:schemeClr val="accent1"/>
                </a:solidFill>
              </a:defRPr>
            </a:lvl1pPr>
            <a:lvl2pPr indent="-228600" lvl="1" marL="914400" algn="l">
              <a:lnSpc>
                <a:spcPct val="100000"/>
              </a:lnSpc>
              <a:spcBef>
                <a:spcPts val="1000"/>
              </a:spcBef>
              <a:spcAft>
                <a:spcPts val="0"/>
              </a:spcAft>
              <a:buSzPts val="1600"/>
              <a:buNone/>
              <a:defRPr b="1" sz="2000"/>
            </a:lvl2pPr>
            <a:lvl3pPr indent="-228600" lvl="2" marL="1371600" algn="l">
              <a:lnSpc>
                <a:spcPct val="100000"/>
              </a:lnSpc>
              <a:spcBef>
                <a:spcPts val="1000"/>
              </a:spcBef>
              <a:spcAft>
                <a:spcPts val="0"/>
              </a:spcAft>
              <a:buSzPts val="1440"/>
              <a:buNone/>
              <a:defRPr b="1" sz="1800"/>
            </a:lvl3pPr>
            <a:lvl4pPr indent="-228600" lvl="3" marL="1828800" algn="l">
              <a:lnSpc>
                <a:spcPct val="100000"/>
              </a:lnSpc>
              <a:spcBef>
                <a:spcPts val="1000"/>
              </a:spcBef>
              <a:spcAft>
                <a:spcPts val="0"/>
              </a:spcAft>
              <a:buSzPts val="1280"/>
              <a:buNone/>
              <a:defRPr b="1" sz="1600"/>
            </a:lvl4pPr>
            <a:lvl5pPr indent="-228600" lvl="4" marL="2286000" algn="l">
              <a:lnSpc>
                <a:spcPct val="100000"/>
              </a:lnSpc>
              <a:spcBef>
                <a:spcPts val="1000"/>
              </a:spcBef>
              <a:spcAft>
                <a:spcPts val="0"/>
              </a:spcAft>
              <a:buSzPts val="1280"/>
              <a:buNone/>
              <a:defRPr b="1" sz="1600"/>
            </a:lvl5pPr>
            <a:lvl6pPr indent="-228600" lvl="5" marL="2743200" algn="l">
              <a:lnSpc>
                <a:spcPct val="100000"/>
              </a:lnSpc>
              <a:spcBef>
                <a:spcPts val="1000"/>
              </a:spcBef>
              <a:spcAft>
                <a:spcPts val="0"/>
              </a:spcAft>
              <a:buSzPts val="1280"/>
              <a:buNone/>
              <a:defRPr b="1" sz="1600"/>
            </a:lvl6pPr>
            <a:lvl7pPr indent="-228600" lvl="6" marL="3200400" algn="l">
              <a:lnSpc>
                <a:spcPct val="100000"/>
              </a:lnSpc>
              <a:spcBef>
                <a:spcPts val="1000"/>
              </a:spcBef>
              <a:spcAft>
                <a:spcPts val="0"/>
              </a:spcAft>
              <a:buSzPts val="1280"/>
              <a:buNone/>
              <a:defRPr b="1" sz="1600"/>
            </a:lvl7pPr>
            <a:lvl8pPr indent="-228600" lvl="7" marL="3657600" algn="l">
              <a:lnSpc>
                <a:spcPct val="100000"/>
              </a:lnSpc>
              <a:spcBef>
                <a:spcPts val="1000"/>
              </a:spcBef>
              <a:spcAft>
                <a:spcPts val="0"/>
              </a:spcAft>
              <a:buSzPts val="1280"/>
              <a:buNone/>
              <a:defRPr b="1" sz="1600"/>
            </a:lvl8pPr>
            <a:lvl9pPr indent="-228600" lvl="8" marL="4114800" algn="l">
              <a:lnSpc>
                <a:spcPct val="100000"/>
              </a:lnSpc>
              <a:spcBef>
                <a:spcPts val="1000"/>
              </a:spcBef>
              <a:spcAft>
                <a:spcPts val="0"/>
              </a:spcAft>
              <a:buSzPts val="1280"/>
              <a:buNone/>
              <a:defRPr b="1" sz="1600"/>
            </a:lvl9pPr>
          </a:lstStyle>
          <a:p/>
        </p:txBody>
      </p:sp>
      <p:sp>
        <p:nvSpPr>
          <p:cNvPr id="66" name="Google Shape;66;p24"/>
          <p:cNvSpPr txBox="1"/>
          <p:nvPr>
            <p:ph idx="2" type="body"/>
          </p:nvPr>
        </p:nvSpPr>
        <p:spPr>
          <a:xfrm>
            <a:off x="1154954" y="3179762"/>
            <a:ext cx="4825158" cy="2840039"/>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67" name="Google Shape;67;p24"/>
          <p:cNvSpPr txBox="1"/>
          <p:nvPr>
            <p:ph idx="3" type="body"/>
          </p:nvPr>
        </p:nvSpPr>
        <p:spPr>
          <a:xfrm>
            <a:off x="6208712" y="2603500"/>
            <a:ext cx="4825159" cy="576262"/>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None/>
              <a:defRPr b="0" sz="2400">
                <a:solidFill>
                  <a:schemeClr val="accent1"/>
                </a:solidFill>
              </a:defRPr>
            </a:lvl1pPr>
            <a:lvl2pPr indent="-228600" lvl="1" marL="914400" algn="l">
              <a:lnSpc>
                <a:spcPct val="100000"/>
              </a:lnSpc>
              <a:spcBef>
                <a:spcPts val="1000"/>
              </a:spcBef>
              <a:spcAft>
                <a:spcPts val="0"/>
              </a:spcAft>
              <a:buSzPts val="1600"/>
              <a:buNone/>
              <a:defRPr b="1" sz="2000"/>
            </a:lvl2pPr>
            <a:lvl3pPr indent="-228600" lvl="2" marL="1371600" algn="l">
              <a:lnSpc>
                <a:spcPct val="100000"/>
              </a:lnSpc>
              <a:spcBef>
                <a:spcPts val="1000"/>
              </a:spcBef>
              <a:spcAft>
                <a:spcPts val="0"/>
              </a:spcAft>
              <a:buSzPts val="1440"/>
              <a:buNone/>
              <a:defRPr b="1" sz="1800"/>
            </a:lvl3pPr>
            <a:lvl4pPr indent="-228600" lvl="3" marL="1828800" algn="l">
              <a:lnSpc>
                <a:spcPct val="100000"/>
              </a:lnSpc>
              <a:spcBef>
                <a:spcPts val="1000"/>
              </a:spcBef>
              <a:spcAft>
                <a:spcPts val="0"/>
              </a:spcAft>
              <a:buSzPts val="1280"/>
              <a:buNone/>
              <a:defRPr b="1" sz="1600"/>
            </a:lvl4pPr>
            <a:lvl5pPr indent="-228600" lvl="4" marL="2286000" algn="l">
              <a:lnSpc>
                <a:spcPct val="100000"/>
              </a:lnSpc>
              <a:spcBef>
                <a:spcPts val="1000"/>
              </a:spcBef>
              <a:spcAft>
                <a:spcPts val="0"/>
              </a:spcAft>
              <a:buSzPts val="1280"/>
              <a:buNone/>
              <a:defRPr b="1" sz="1600"/>
            </a:lvl5pPr>
            <a:lvl6pPr indent="-228600" lvl="5" marL="2743200" algn="l">
              <a:lnSpc>
                <a:spcPct val="100000"/>
              </a:lnSpc>
              <a:spcBef>
                <a:spcPts val="1000"/>
              </a:spcBef>
              <a:spcAft>
                <a:spcPts val="0"/>
              </a:spcAft>
              <a:buSzPts val="1280"/>
              <a:buNone/>
              <a:defRPr b="1" sz="1600"/>
            </a:lvl6pPr>
            <a:lvl7pPr indent="-228600" lvl="6" marL="3200400" algn="l">
              <a:lnSpc>
                <a:spcPct val="100000"/>
              </a:lnSpc>
              <a:spcBef>
                <a:spcPts val="1000"/>
              </a:spcBef>
              <a:spcAft>
                <a:spcPts val="0"/>
              </a:spcAft>
              <a:buSzPts val="1280"/>
              <a:buNone/>
              <a:defRPr b="1" sz="1600"/>
            </a:lvl7pPr>
            <a:lvl8pPr indent="-228600" lvl="7" marL="3657600" algn="l">
              <a:lnSpc>
                <a:spcPct val="100000"/>
              </a:lnSpc>
              <a:spcBef>
                <a:spcPts val="1000"/>
              </a:spcBef>
              <a:spcAft>
                <a:spcPts val="0"/>
              </a:spcAft>
              <a:buSzPts val="1280"/>
              <a:buNone/>
              <a:defRPr b="1" sz="1600"/>
            </a:lvl8pPr>
            <a:lvl9pPr indent="-228600" lvl="8" marL="4114800" algn="l">
              <a:lnSpc>
                <a:spcPct val="100000"/>
              </a:lnSpc>
              <a:spcBef>
                <a:spcPts val="1000"/>
              </a:spcBef>
              <a:spcAft>
                <a:spcPts val="0"/>
              </a:spcAft>
              <a:buSzPts val="1280"/>
              <a:buNone/>
              <a:defRPr b="1" sz="1600"/>
            </a:lvl9pPr>
          </a:lstStyle>
          <a:p/>
        </p:txBody>
      </p:sp>
      <p:sp>
        <p:nvSpPr>
          <p:cNvPr id="68" name="Google Shape;68;p24"/>
          <p:cNvSpPr txBox="1"/>
          <p:nvPr>
            <p:ph idx="4" type="body"/>
          </p:nvPr>
        </p:nvSpPr>
        <p:spPr>
          <a:xfrm>
            <a:off x="6208712" y="3179762"/>
            <a:ext cx="4825159" cy="2840039"/>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sz="1800"/>
            </a:lvl1pPr>
            <a:lvl2pPr indent="-309880" lvl="1" marL="914400" algn="l">
              <a:lnSpc>
                <a:spcPct val="100000"/>
              </a:lnSpc>
              <a:spcBef>
                <a:spcPts val="1000"/>
              </a:spcBef>
              <a:spcAft>
                <a:spcPts val="0"/>
              </a:spcAft>
              <a:buSzPts val="1280"/>
              <a:buChar char="►"/>
              <a:defRPr sz="1600"/>
            </a:lvl2pPr>
            <a:lvl3pPr indent="-299719" lvl="2" marL="1371600" algn="l">
              <a:lnSpc>
                <a:spcPct val="100000"/>
              </a:lnSpc>
              <a:spcBef>
                <a:spcPts val="1000"/>
              </a:spcBef>
              <a:spcAft>
                <a:spcPts val="0"/>
              </a:spcAft>
              <a:buSzPts val="1120"/>
              <a:buChar char="►"/>
              <a:defRPr sz="1400"/>
            </a:lvl3pPr>
            <a:lvl4pPr indent="-289560" lvl="3" marL="1828800" algn="l">
              <a:lnSpc>
                <a:spcPct val="100000"/>
              </a:lnSpc>
              <a:spcBef>
                <a:spcPts val="1000"/>
              </a:spcBef>
              <a:spcAft>
                <a:spcPts val="0"/>
              </a:spcAft>
              <a:buSzPts val="960"/>
              <a:buChar char="►"/>
              <a:defRPr sz="1200"/>
            </a:lvl4pPr>
            <a:lvl5pPr indent="-289560" lvl="4" marL="2286000" algn="l">
              <a:lnSpc>
                <a:spcPct val="100000"/>
              </a:lnSpc>
              <a:spcBef>
                <a:spcPts val="1000"/>
              </a:spcBef>
              <a:spcAft>
                <a:spcPts val="0"/>
              </a:spcAft>
              <a:buSzPts val="960"/>
              <a:buChar char="►"/>
              <a:defRPr sz="1200"/>
            </a:lvl5pPr>
            <a:lvl6pPr indent="-289560" lvl="5" marL="2743200" algn="l">
              <a:lnSpc>
                <a:spcPct val="100000"/>
              </a:lnSpc>
              <a:spcBef>
                <a:spcPts val="1000"/>
              </a:spcBef>
              <a:spcAft>
                <a:spcPts val="0"/>
              </a:spcAft>
              <a:buSzPts val="960"/>
              <a:buChar char="►"/>
              <a:defRPr sz="1200"/>
            </a:lvl6pPr>
            <a:lvl7pPr indent="-289560" lvl="6" marL="3200400" algn="l">
              <a:lnSpc>
                <a:spcPct val="100000"/>
              </a:lnSpc>
              <a:spcBef>
                <a:spcPts val="1000"/>
              </a:spcBef>
              <a:spcAft>
                <a:spcPts val="0"/>
              </a:spcAft>
              <a:buSzPts val="960"/>
              <a:buChar char="►"/>
              <a:defRPr sz="1200"/>
            </a:lvl7pPr>
            <a:lvl8pPr indent="-289559" lvl="7" marL="3657600" algn="l">
              <a:lnSpc>
                <a:spcPct val="100000"/>
              </a:lnSpc>
              <a:spcBef>
                <a:spcPts val="1000"/>
              </a:spcBef>
              <a:spcAft>
                <a:spcPts val="0"/>
              </a:spcAft>
              <a:buSzPts val="960"/>
              <a:buChar char="►"/>
              <a:defRPr sz="1200"/>
            </a:lvl8pPr>
            <a:lvl9pPr indent="-289559" lvl="8" marL="4114800" algn="l">
              <a:lnSpc>
                <a:spcPct val="100000"/>
              </a:lnSpc>
              <a:spcBef>
                <a:spcPts val="1000"/>
              </a:spcBef>
              <a:spcAft>
                <a:spcPts val="0"/>
              </a:spcAft>
              <a:buSzPts val="960"/>
              <a:buChar char="►"/>
              <a:defRPr sz="1200"/>
            </a:lvl9pPr>
          </a:lstStyle>
          <a:p/>
        </p:txBody>
      </p:sp>
      <p:sp>
        <p:nvSpPr>
          <p:cNvPr id="69" name="Google Shape;69;p24"/>
          <p:cNvSpPr txBox="1"/>
          <p:nvPr>
            <p:ph idx="10" type="dt"/>
          </p:nvPr>
        </p:nvSpPr>
        <p:spPr>
          <a:xfrm>
            <a:off x="10653104" y="6391838"/>
            <a:ext cx="990599" cy="304799"/>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24"/>
          <p:cNvSpPr txBox="1"/>
          <p:nvPr>
            <p:ph idx="11" type="ftr"/>
          </p:nvPr>
        </p:nvSpPr>
        <p:spPr>
          <a:xfrm>
            <a:off x="561110" y="6391838"/>
            <a:ext cx="3859795" cy="304801"/>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24"/>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1pPr>
            <a:lvl2pPr indent="0" lvl="1"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2pPr>
            <a:lvl3pPr indent="0" lvl="2"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3pPr>
            <a:lvl4pPr indent="0" lvl="3"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4pPr>
            <a:lvl5pPr indent="0" lvl="4"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5pPr>
            <a:lvl6pPr indent="0" lvl="5"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6pPr>
            <a:lvl7pPr indent="0" lvl="6"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7pPr>
            <a:lvl8pPr indent="0" lvl="7"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8pPr>
            <a:lvl9pPr indent="0" lvl="8"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9pPr>
          </a:lstStyle>
          <a:p>
            <a:pPr indent="0" lvl="0" marL="0" rtl="0" algn="ct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2" name="Shape 72"/>
        <p:cNvGrpSpPr/>
        <p:nvPr/>
      </p:nvGrpSpPr>
      <p:grpSpPr>
        <a:xfrm>
          <a:off x="0" y="0"/>
          <a:ext cx="0" cy="0"/>
          <a:chOff x="0" y="0"/>
          <a:chExt cx="0" cy="0"/>
        </a:xfrm>
      </p:grpSpPr>
      <p:sp>
        <p:nvSpPr>
          <p:cNvPr id="73" name="Google Shape;73;p25"/>
          <p:cNvSpPr txBox="1"/>
          <p:nvPr>
            <p:ph type="title"/>
          </p:nvPr>
        </p:nvSpPr>
        <p:spPr>
          <a:xfrm>
            <a:off x="1154954" y="973668"/>
            <a:ext cx="8761413" cy="70696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chemeClr val="lt2"/>
              </a:buClr>
              <a:buSzPts val="3600"/>
              <a:buFont typeface="Century Gothic"/>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25"/>
          <p:cNvSpPr txBox="1"/>
          <p:nvPr>
            <p:ph idx="10" type="dt"/>
          </p:nvPr>
        </p:nvSpPr>
        <p:spPr>
          <a:xfrm>
            <a:off x="10653104" y="6391838"/>
            <a:ext cx="990599" cy="304799"/>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25"/>
          <p:cNvSpPr txBox="1"/>
          <p:nvPr>
            <p:ph idx="11" type="ftr"/>
          </p:nvPr>
        </p:nvSpPr>
        <p:spPr>
          <a:xfrm>
            <a:off x="561110" y="6391838"/>
            <a:ext cx="3859795" cy="304801"/>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25"/>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1pPr>
            <a:lvl2pPr indent="0" lvl="1"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2pPr>
            <a:lvl3pPr indent="0" lvl="2"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3pPr>
            <a:lvl4pPr indent="0" lvl="3"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4pPr>
            <a:lvl5pPr indent="0" lvl="4"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5pPr>
            <a:lvl6pPr indent="0" lvl="5"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6pPr>
            <a:lvl7pPr indent="0" lvl="6"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7pPr>
            <a:lvl8pPr indent="0" lvl="7"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8pPr>
            <a:lvl9pPr indent="0" lvl="8"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9pPr>
          </a:lstStyle>
          <a:p>
            <a:pPr indent="0" lvl="0" marL="0" rtl="0" algn="ct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type="blank">
  <p:cSld name="BLANK">
    <p:spTree>
      <p:nvGrpSpPr>
        <p:cNvPr id="77" name="Shape 77"/>
        <p:cNvGrpSpPr/>
        <p:nvPr/>
      </p:nvGrpSpPr>
      <p:grpSpPr>
        <a:xfrm>
          <a:off x="0" y="0"/>
          <a:ext cx="0" cy="0"/>
          <a:chOff x="0" y="0"/>
          <a:chExt cx="0" cy="0"/>
        </a:xfrm>
      </p:grpSpPr>
      <p:sp>
        <p:nvSpPr>
          <p:cNvPr id="78" name="Google Shape;78;p26"/>
          <p:cNvSpPr txBox="1"/>
          <p:nvPr>
            <p:ph idx="10" type="dt"/>
          </p:nvPr>
        </p:nvSpPr>
        <p:spPr>
          <a:xfrm>
            <a:off x="10653104" y="6391838"/>
            <a:ext cx="990599" cy="304799"/>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26"/>
          <p:cNvSpPr txBox="1"/>
          <p:nvPr>
            <p:ph idx="11" type="ftr"/>
          </p:nvPr>
        </p:nvSpPr>
        <p:spPr>
          <a:xfrm>
            <a:off x="561110" y="6391838"/>
            <a:ext cx="3859795" cy="304801"/>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26"/>
          <p:cNvSpPr/>
          <p:nvPr/>
        </p:nvSpPr>
        <p:spPr>
          <a:xfrm>
            <a:off x="10437812" y="0"/>
            <a:ext cx="685800" cy="1143000"/>
          </a:xfrm>
          <a:prstGeom prst="rect">
            <a:avLst/>
          </a:prstGeom>
          <a:solidFill>
            <a:schemeClr val="accent1"/>
          </a:solidFill>
          <a:ln>
            <a:noFill/>
          </a:ln>
          <a:effectLst>
            <a:outerShdw blurRad="38100" rotWithShape="0" dir="5400000" dist="25400">
              <a:srgbClr val="000000">
                <a:alpha val="43921"/>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 name="Google Shape;81;p26"/>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1pPr>
            <a:lvl2pPr indent="0" lvl="1"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2pPr>
            <a:lvl3pPr indent="0" lvl="2"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3pPr>
            <a:lvl4pPr indent="0" lvl="3"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4pPr>
            <a:lvl5pPr indent="0" lvl="4"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5pPr>
            <a:lvl6pPr indent="0" lvl="5"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6pPr>
            <a:lvl7pPr indent="0" lvl="6"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7pPr>
            <a:lvl8pPr indent="0" lvl="7"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8pPr>
            <a:lvl9pPr indent="0" lvl="8"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9pPr>
          </a:lstStyle>
          <a:p>
            <a:pPr indent="0" lvl="0" marL="0" rtl="0" algn="ct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showMasterSp="0" type="objTx">
  <p:cSld name="OBJECT_WITH_CAPTION_TEXT">
    <p:spTree>
      <p:nvGrpSpPr>
        <p:cNvPr id="82" name="Shape 82"/>
        <p:cNvGrpSpPr/>
        <p:nvPr/>
      </p:nvGrpSpPr>
      <p:grpSpPr>
        <a:xfrm>
          <a:off x="0" y="0"/>
          <a:ext cx="0" cy="0"/>
          <a:chOff x="0" y="0"/>
          <a:chExt cx="0" cy="0"/>
        </a:xfrm>
      </p:grpSpPr>
      <p:grpSp>
        <p:nvGrpSpPr>
          <p:cNvPr id="83" name="Google Shape;83;p27"/>
          <p:cNvGrpSpPr/>
          <p:nvPr/>
        </p:nvGrpSpPr>
        <p:grpSpPr>
          <a:xfrm>
            <a:off x="0" y="0"/>
            <a:ext cx="12192000" cy="6858000"/>
            <a:chOff x="0" y="0"/>
            <a:chExt cx="12192000" cy="6858000"/>
          </a:xfrm>
        </p:grpSpPr>
        <p:sp>
          <p:nvSpPr>
            <p:cNvPr id="84" name="Google Shape;84;p27"/>
            <p:cNvSpPr/>
            <p:nvPr/>
          </p:nvSpPr>
          <p:spPr>
            <a:xfrm>
              <a:off x="0" y="0"/>
              <a:ext cx="12192000" cy="6858000"/>
            </a:xfrm>
            <a:prstGeom prst="rect">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 name="Google Shape;85;p27"/>
            <p:cNvSpPr/>
            <p:nvPr/>
          </p:nvSpPr>
          <p:spPr>
            <a:xfrm>
              <a:off x="0" y="2667000"/>
              <a:ext cx="4191000" cy="4191000"/>
            </a:xfrm>
            <a:prstGeom prst="ellipse">
              <a:avLst/>
            </a:prstGeom>
            <a:gradFill>
              <a:gsLst>
                <a:gs pos="0">
                  <a:srgbClr val="9B6BF2">
                    <a:alpha val="10196"/>
                  </a:srgbClr>
                </a:gs>
                <a:gs pos="36000">
                  <a:srgbClr val="9B6BF2">
                    <a:alpha val="9019"/>
                  </a:srgbClr>
                </a:gs>
                <a:gs pos="75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 name="Google Shape;86;p27"/>
            <p:cNvSpPr/>
            <p:nvPr/>
          </p:nvSpPr>
          <p:spPr>
            <a:xfrm>
              <a:off x="0" y="2895600"/>
              <a:ext cx="2362200" cy="2362200"/>
            </a:xfrm>
            <a:prstGeom prst="ellipse">
              <a:avLst/>
            </a:prstGeom>
            <a:gradFill>
              <a:gsLst>
                <a:gs pos="0">
                  <a:srgbClr val="9B6BF2">
                    <a:alpha val="7058"/>
                  </a:srgbClr>
                </a:gs>
                <a:gs pos="36000">
                  <a:srgbClr val="9B6BF2">
                    <a:alpha val="7058"/>
                  </a:srgbClr>
                </a:gs>
                <a:gs pos="72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 name="Google Shape;87;p27"/>
            <p:cNvSpPr/>
            <p:nvPr/>
          </p:nvSpPr>
          <p:spPr>
            <a:xfrm>
              <a:off x="8609012" y="5867400"/>
              <a:ext cx="990600" cy="990600"/>
            </a:xfrm>
            <a:prstGeom prst="ellipse">
              <a:avLst/>
            </a:prstGeom>
            <a:gradFill>
              <a:gsLst>
                <a:gs pos="0">
                  <a:srgbClr val="9B6BF2">
                    <a:alpha val="12941"/>
                  </a:srgbClr>
                </a:gs>
                <a:gs pos="36000">
                  <a:srgbClr val="9B6BF2">
                    <a:alpha val="5882"/>
                  </a:srgbClr>
                </a:gs>
                <a:gs pos="66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 name="Google Shape;88;p27"/>
            <p:cNvSpPr/>
            <p:nvPr/>
          </p:nvSpPr>
          <p:spPr>
            <a:xfrm>
              <a:off x="8609012" y="1676400"/>
              <a:ext cx="2819400" cy="2819400"/>
            </a:xfrm>
            <a:prstGeom prst="ellipse">
              <a:avLst/>
            </a:prstGeom>
            <a:gradFill>
              <a:gsLst>
                <a:gs pos="0">
                  <a:srgbClr val="9B6BF2">
                    <a:alpha val="5882"/>
                  </a:srgbClr>
                </a:gs>
                <a:gs pos="36000">
                  <a:srgbClr val="9B6BF2">
                    <a:alpha val="5098"/>
                  </a:srgbClr>
                </a:gs>
                <a:gs pos="69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 name="Google Shape;89;p27"/>
            <p:cNvSpPr/>
            <p:nvPr/>
          </p:nvSpPr>
          <p:spPr>
            <a:xfrm>
              <a:off x="7999412" y="8464"/>
              <a:ext cx="1600200" cy="1600200"/>
            </a:xfrm>
            <a:prstGeom prst="ellipse">
              <a:avLst/>
            </a:prstGeom>
            <a:gradFill>
              <a:gsLst>
                <a:gs pos="0">
                  <a:srgbClr val="9B6BF2">
                    <a:alpha val="12941"/>
                  </a:srgbClr>
                </a:gs>
                <a:gs pos="36000">
                  <a:srgbClr val="9B6BF2">
                    <a:alpha val="5882"/>
                  </a:srgbClr>
                </a:gs>
                <a:gs pos="73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 name="Google Shape;90;p27"/>
            <p:cNvSpPr/>
            <p:nvPr/>
          </p:nvSpPr>
          <p:spPr>
            <a:xfrm>
              <a:off x="5713412" y="402165"/>
              <a:ext cx="6055253" cy="605367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 name="Google Shape;91;p27"/>
            <p:cNvSpPr/>
            <p:nvPr/>
          </p:nvSpPr>
          <p:spPr>
            <a:xfrm rot="-5677511">
              <a:off x="3140485" y="1826078"/>
              <a:ext cx="3299407" cy="440924"/>
            </a:xfrm>
            <a:custGeom>
              <a:rect b="b" l="l" r="r" t="t"/>
              <a:pathLst>
                <a:path extrusionOk="0" h="5291" w="10000">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lt1">
                <a:alpha val="2000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 name="Google Shape;92;p27"/>
            <p:cNvSpPr/>
            <p:nvPr/>
          </p:nvSpPr>
          <p:spPr>
            <a:xfrm rot="-5400000">
              <a:off x="2229377" y="2801721"/>
              <a:ext cx="6053670" cy="1254558"/>
            </a:xfrm>
            <a:custGeom>
              <a:rect b="b" l="l" r="r" t="t"/>
              <a:pathLst>
                <a:path extrusionOk="0" h="8000" w="10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lt1"/>
            </a:solidFill>
            <a:ln>
              <a:noFill/>
            </a:ln>
          </p:spPr>
        </p:sp>
        <p:sp>
          <p:nvSpPr>
            <p:cNvPr id="93" name="Google Shape;93;p27"/>
            <p:cNvSpPr/>
            <p:nvPr/>
          </p:nvSpPr>
          <p:spPr>
            <a:xfrm>
              <a:off x="0" y="1587"/>
              <a:ext cx="12192000" cy="6856413"/>
            </a:xfrm>
            <a:custGeom>
              <a:rect b="b" l="l" r="r" t="t"/>
              <a:pathLst>
                <a:path extrusionOk="0" h="8638" w="15356">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lt1"/>
            </a:solidFill>
            <a:ln>
              <a:noFill/>
            </a:ln>
          </p:spPr>
        </p:sp>
      </p:grpSp>
      <p:sp>
        <p:nvSpPr>
          <p:cNvPr id="94" name="Google Shape;94;p27"/>
          <p:cNvSpPr txBox="1"/>
          <p:nvPr>
            <p:ph type="title"/>
          </p:nvPr>
        </p:nvSpPr>
        <p:spPr>
          <a:xfrm>
            <a:off x="1154955" y="1295400"/>
            <a:ext cx="2793158" cy="1600200"/>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Clr>
                <a:schemeClr val="lt2"/>
              </a:buClr>
              <a:buSzPts val="2400"/>
              <a:buFont typeface="Century Gothic"/>
              <a:buNone/>
              <a:defRPr b="0"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 name="Google Shape;95;p27"/>
          <p:cNvSpPr txBox="1"/>
          <p:nvPr>
            <p:ph idx="1" type="body"/>
          </p:nvPr>
        </p:nvSpPr>
        <p:spPr>
          <a:xfrm>
            <a:off x="5781146" y="1447800"/>
            <a:ext cx="5190066" cy="4572000"/>
          </a:xfrm>
          <a:prstGeom prst="rect">
            <a:avLst/>
          </a:prstGeom>
          <a:noFill/>
          <a:ln>
            <a:noFill/>
          </a:ln>
        </p:spPr>
        <p:txBody>
          <a:bodyPr anchorCtr="0" anchor="ctr"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96" name="Google Shape;96;p27"/>
          <p:cNvSpPr txBox="1"/>
          <p:nvPr>
            <p:ph idx="2" type="body"/>
          </p:nvPr>
        </p:nvSpPr>
        <p:spPr>
          <a:xfrm>
            <a:off x="1154954" y="3129280"/>
            <a:ext cx="2793158" cy="2895599"/>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120"/>
              <a:buNone/>
              <a:defRPr sz="1400">
                <a:solidFill>
                  <a:srgbClr val="EE52A4"/>
                </a:solidFill>
              </a:defRPr>
            </a:lvl1pPr>
            <a:lvl2pPr indent="-228600" lvl="1" marL="914400" algn="l">
              <a:lnSpc>
                <a:spcPct val="100000"/>
              </a:lnSpc>
              <a:spcBef>
                <a:spcPts val="1000"/>
              </a:spcBef>
              <a:spcAft>
                <a:spcPts val="0"/>
              </a:spcAft>
              <a:buSzPts val="960"/>
              <a:buNone/>
              <a:defRPr sz="1200"/>
            </a:lvl2pPr>
            <a:lvl3pPr indent="-228600" lvl="2" marL="1371600" algn="l">
              <a:lnSpc>
                <a:spcPct val="100000"/>
              </a:lnSpc>
              <a:spcBef>
                <a:spcPts val="1000"/>
              </a:spcBef>
              <a:spcAft>
                <a:spcPts val="0"/>
              </a:spcAft>
              <a:buSzPts val="800"/>
              <a:buNone/>
              <a:defRPr sz="1000"/>
            </a:lvl3pPr>
            <a:lvl4pPr indent="-228600" lvl="3" marL="1828800" algn="l">
              <a:lnSpc>
                <a:spcPct val="100000"/>
              </a:lnSpc>
              <a:spcBef>
                <a:spcPts val="1000"/>
              </a:spcBef>
              <a:spcAft>
                <a:spcPts val="0"/>
              </a:spcAft>
              <a:buSzPts val="720"/>
              <a:buNone/>
              <a:defRPr sz="900"/>
            </a:lvl4pPr>
            <a:lvl5pPr indent="-228600" lvl="4" marL="2286000" algn="l">
              <a:lnSpc>
                <a:spcPct val="100000"/>
              </a:lnSpc>
              <a:spcBef>
                <a:spcPts val="1000"/>
              </a:spcBef>
              <a:spcAft>
                <a:spcPts val="0"/>
              </a:spcAft>
              <a:buSzPts val="720"/>
              <a:buNone/>
              <a:defRPr sz="900"/>
            </a:lvl5pPr>
            <a:lvl6pPr indent="-228600" lvl="5" marL="2743200" algn="l">
              <a:lnSpc>
                <a:spcPct val="100000"/>
              </a:lnSpc>
              <a:spcBef>
                <a:spcPts val="1000"/>
              </a:spcBef>
              <a:spcAft>
                <a:spcPts val="0"/>
              </a:spcAft>
              <a:buSzPts val="720"/>
              <a:buNone/>
              <a:defRPr sz="900"/>
            </a:lvl6pPr>
            <a:lvl7pPr indent="-228600" lvl="6" marL="3200400" algn="l">
              <a:lnSpc>
                <a:spcPct val="100000"/>
              </a:lnSpc>
              <a:spcBef>
                <a:spcPts val="1000"/>
              </a:spcBef>
              <a:spcAft>
                <a:spcPts val="0"/>
              </a:spcAft>
              <a:buSzPts val="720"/>
              <a:buNone/>
              <a:defRPr sz="900"/>
            </a:lvl7pPr>
            <a:lvl8pPr indent="-228600" lvl="7" marL="3657600" algn="l">
              <a:lnSpc>
                <a:spcPct val="100000"/>
              </a:lnSpc>
              <a:spcBef>
                <a:spcPts val="1000"/>
              </a:spcBef>
              <a:spcAft>
                <a:spcPts val="0"/>
              </a:spcAft>
              <a:buSzPts val="720"/>
              <a:buNone/>
              <a:defRPr sz="900"/>
            </a:lvl8pPr>
            <a:lvl9pPr indent="-228600" lvl="8" marL="4114800" algn="l">
              <a:lnSpc>
                <a:spcPct val="100000"/>
              </a:lnSpc>
              <a:spcBef>
                <a:spcPts val="1000"/>
              </a:spcBef>
              <a:spcAft>
                <a:spcPts val="0"/>
              </a:spcAft>
              <a:buSzPts val="720"/>
              <a:buNone/>
              <a:defRPr sz="900"/>
            </a:lvl9pPr>
          </a:lstStyle>
          <a:p/>
        </p:txBody>
      </p:sp>
      <p:sp>
        <p:nvSpPr>
          <p:cNvPr id="97" name="Google Shape;97;p27"/>
          <p:cNvSpPr txBox="1"/>
          <p:nvPr>
            <p:ph idx="10" type="dt"/>
          </p:nvPr>
        </p:nvSpPr>
        <p:spPr>
          <a:xfrm>
            <a:off x="10653104" y="6391838"/>
            <a:ext cx="990599" cy="304799"/>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8" name="Google Shape;98;p27"/>
          <p:cNvSpPr txBox="1"/>
          <p:nvPr>
            <p:ph idx="11" type="ftr"/>
          </p:nvPr>
        </p:nvSpPr>
        <p:spPr>
          <a:xfrm>
            <a:off x="561110" y="6391838"/>
            <a:ext cx="3859795" cy="304801"/>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9" name="Google Shape;99;p27"/>
          <p:cNvSpPr/>
          <p:nvPr/>
        </p:nvSpPr>
        <p:spPr>
          <a:xfrm>
            <a:off x="10437812" y="0"/>
            <a:ext cx="685800" cy="1143000"/>
          </a:xfrm>
          <a:prstGeom prst="rect">
            <a:avLst/>
          </a:prstGeom>
          <a:solidFill>
            <a:schemeClr val="accent1"/>
          </a:solidFill>
          <a:ln>
            <a:noFill/>
          </a:ln>
          <a:effectLst>
            <a:outerShdw blurRad="38100" rotWithShape="0" dir="5400000" dist="25400">
              <a:srgbClr val="000000">
                <a:alpha val="43921"/>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 name="Google Shape;100;p27"/>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1pPr>
            <a:lvl2pPr indent="0" lvl="1"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2pPr>
            <a:lvl3pPr indent="0" lvl="2"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3pPr>
            <a:lvl4pPr indent="0" lvl="3"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4pPr>
            <a:lvl5pPr indent="0" lvl="4"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5pPr>
            <a:lvl6pPr indent="0" lvl="5"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6pPr>
            <a:lvl7pPr indent="0" lvl="6"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7pPr>
            <a:lvl8pPr indent="0" lvl="7"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8pPr>
            <a:lvl9pPr indent="0" lvl="8"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9pPr>
          </a:lstStyle>
          <a:p>
            <a:pPr indent="0" lvl="0" marL="0" rtl="0" algn="ct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showMasterSp="0" type="picTx">
  <p:cSld name="PICTURE_WITH_CAPTION_TEXT">
    <p:spTree>
      <p:nvGrpSpPr>
        <p:cNvPr id="101" name="Shape 101"/>
        <p:cNvGrpSpPr/>
        <p:nvPr/>
      </p:nvGrpSpPr>
      <p:grpSpPr>
        <a:xfrm>
          <a:off x="0" y="0"/>
          <a:ext cx="0" cy="0"/>
          <a:chOff x="0" y="0"/>
          <a:chExt cx="0" cy="0"/>
        </a:xfrm>
      </p:grpSpPr>
      <p:grpSp>
        <p:nvGrpSpPr>
          <p:cNvPr id="102" name="Google Shape;102;p28"/>
          <p:cNvGrpSpPr/>
          <p:nvPr/>
        </p:nvGrpSpPr>
        <p:grpSpPr>
          <a:xfrm>
            <a:off x="0" y="0"/>
            <a:ext cx="12192000" cy="6858000"/>
            <a:chOff x="0" y="0"/>
            <a:chExt cx="12192000" cy="6858000"/>
          </a:xfrm>
        </p:grpSpPr>
        <p:sp>
          <p:nvSpPr>
            <p:cNvPr id="103" name="Google Shape;103;p28"/>
            <p:cNvSpPr/>
            <p:nvPr/>
          </p:nvSpPr>
          <p:spPr>
            <a:xfrm>
              <a:off x="0" y="0"/>
              <a:ext cx="12192000" cy="6858000"/>
            </a:xfrm>
            <a:prstGeom prst="rect">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 name="Google Shape;104;p28"/>
            <p:cNvSpPr/>
            <p:nvPr/>
          </p:nvSpPr>
          <p:spPr>
            <a:xfrm>
              <a:off x="0" y="2667000"/>
              <a:ext cx="4191000" cy="4191000"/>
            </a:xfrm>
            <a:prstGeom prst="ellipse">
              <a:avLst/>
            </a:prstGeom>
            <a:gradFill>
              <a:gsLst>
                <a:gs pos="0">
                  <a:srgbClr val="9B6BF2">
                    <a:alpha val="10196"/>
                  </a:srgbClr>
                </a:gs>
                <a:gs pos="36000">
                  <a:srgbClr val="9B6BF2">
                    <a:alpha val="9019"/>
                  </a:srgbClr>
                </a:gs>
                <a:gs pos="75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 name="Google Shape;105;p28"/>
            <p:cNvSpPr/>
            <p:nvPr/>
          </p:nvSpPr>
          <p:spPr>
            <a:xfrm>
              <a:off x="0" y="2895600"/>
              <a:ext cx="2362200" cy="2362200"/>
            </a:xfrm>
            <a:prstGeom prst="ellipse">
              <a:avLst/>
            </a:prstGeom>
            <a:gradFill>
              <a:gsLst>
                <a:gs pos="0">
                  <a:srgbClr val="9B6BF2">
                    <a:alpha val="7058"/>
                  </a:srgbClr>
                </a:gs>
                <a:gs pos="36000">
                  <a:srgbClr val="9B6BF2">
                    <a:alpha val="7058"/>
                  </a:srgbClr>
                </a:gs>
                <a:gs pos="72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 name="Google Shape;106;p28"/>
            <p:cNvSpPr/>
            <p:nvPr/>
          </p:nvSpPr>
          <p:spPr>
            <a:xfrm>
              <a:off x="8609012" y="5867400"/>
              <a:ext cx="990600" cy="990600"/>
            </a:xfrm>
            <a:prstGeom prst="ellipse">
              <a:avLst/>
            </a:prstGeom>
            <a:gradFill>
              <a:gsLst>
                <a:gs pos="0">
                  <a:srgbClr val="9B6BF2">
                    <a:alpha val="12941"/>
                  </a:srgbClr>
                </a:gs>
                <a:gs pos="36000">
                  <a:srgbClr val="9B6BF2">
                    <a:alpha val="5882"/>
                  </a:srgbClr>
                </a:gs>
                <a:gs pos="66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 name="Google Shape;107;p28"/>
            <p:cNvSpPr/>
            <p:nvPr/>
          </p:nvSpPr>
          <p:spPr>
            <a:xfrm>
              <a:off x="8609012" y="1676400"/>
              <a:ext cx="2819400" cy="2819400"/>
            </a:xfrm>
            <a:prstGeom prst="ellipse">
              <a:avLst/>
            </a:prstGeom>
            <a:gradFill>
              <a:gsLst>
                <a:gs pos="0">
                  <a:srgbClr val="9B6BF2">
                    <a:alpha val="5882"/>
                  </a:srgbClr>
                </a:gs>
                <a:gs pos="36000">
                  <a:srgbClr val="9B6BF2">
                    <a:alpha val="5098"/>
                  </a:srgbClr>
                </a:gs>
                <a:gs pos="69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 name="Google Shape;108;p28"/>
            <p:cNvSpPr/>
            <p:nvPr/>
          </p:nvSpPr>
          <p:spPr>
            <a:xfrm>
              <a:off x="7999412" y="8464"/>
              <a:ext cx="1600200" cy="1600200"/>
            </a:xfrm>
            <a:prstGeom prst="ellipse">
              <a:avLst/>
            </a:prstGeom>
            <a:gradFill>
              <a:gsLst>
                <a:gs pos="0">
                  <a:srgbClr val="9B6BF2">
                    <a:alpha val="12941"/>
                  </a:srgbClr>
                </a:gs>
                <a:gs pos="36000">
                  <a:srgbClr val="9B6BF2">
                    <a:alpha val="5882"/>
                  </a:srgbClr>
                </a:gs>
                <a:gs pos="73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 name="Google Shape;109;p28"/>
            <p:cNvSpPr/>
            <p:nvPr/>
          </p:nvSpPr>
          <p:spPr>
            <a:xfrm>
              <a:off x="6172200" y="402165"/>
              <a:ext cx="5596465" cy="605367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 name="Google Shape;110;p28"/>
            <p:cNvSpPr/>
            <p:nvPr/>
          </p:nvSpPr>
          <p:spPr>
            <a:xfrm rot="-5677511">
              <a:off x="4203594" y="1826078"/>
              <a:ext cx="3299407" cy="440924"/>
            </a:xfrm>
            <a:custGeom>
              <a:rect b="b" l="l" r="r" t="t"/>
              <a:pathLst>
                <a:path extrusionOk="0" h="5291" w="10000">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lt1">
                <a:alpha val="2000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 name="Google Shape;111;p28"/>
            <p:cNvSpPr/>
            <p:nvPr/>
          </p:nvSpPr>
          <p:spPr>
            <a:xfrm rot="-5400000">
              <a:off x="3295432" y="2801721"/>
              <a:ext cx="6053670" cy="1254558"/>
            </a:xfrm>
            <a:custGeom>
              <a:rect b="b" l="l" r="r" t="t"/>
              <a:pathLst>
                <a:path extrusionOk="0" h="8000" w="10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lt1"/>
            </a:solidFill>
            <a:ln>
              <a:noFill/>
            </a:ln>
          </p:spPr>
        </p:sp>
        <p:sp>
          <p:nvSpPr>
            <p:cNvPr id="112" name="Google Shape;112;p28"/>
            <p:cNvSpPr/>
            <p:nvPr/>
          </p:nvSpPr>
          <p:spPr>
            <a:xfrm>
              <a:off x="0" y="1587"/>
              <a:ext cx="12192000" cy="6856413"/>
            </a:xfrm>
            <a:custGeom>
              <a:rect b="b" l="l" r="r" t="t"/>
              <a:pathLst>
                <a:path extrusionOk="0" h="8638" w="15356">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lt1"/>
            </a:solidFill>
            <a:ln>
              <a:noFill/>
            </a:ln>
          </p:spPr>
        </p:sp>
      </p:grpSp>
      <p:sp>
        <p:nvSpPr>
          <p:cNvPr id="113" name="Google Shape;113;p28"/>
          <p:cNvSpPr txBox="1"/>
          <p:nvPr>
            <p:ph type="title"/>
          </p:nvPr>
        </p:nvSpPr>
        <p:spPr>
          <a:xfrm>
            <a:off x="1154955" y="1693333"/>
            <a:ext cx="3865134" cy="1735667"/>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lt2"/>
              </a:buClr>
              <a:buSzPts val="3600"/>
              <a:buFont typeface="Century Gothic"/>
              <a:buNone/>
              <a:defRPr b="0"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4" name="Google Shape;114;p28"/>
          <p:cNvSpPr/>
          <p:nvPr>
            <p:ph idx="2" type="pic"/>
          </p:nvPr>
        </p:nvSpPr>
        <p:spPr>
          <a:xfrm>
            <a:off x="6547870" y="1143000"/>
            <a:ext cx="3227193" cy="4572000"/>
          </a:xfrm>
          <a:prstGeom prst="roundRect">
            <a:avLst>
              <a:gd fmla="val 1858" name="adj"/>
            </a:avLst>
          </a:prstGeom>
          <a:noFill/>
          <a:ln>
            <a:noFill/>
          </a:ln>
          <a:effectLst>
            <a:outerShdw blurRad="50800" rotWithShape="0" algn="tl" dir="5400000" dist="50800">
              <a:srgbClr val="000000">
                <a:alpha val="41960"/>
              </a:srgbClr>
            </a:outerShdw>
          </a:effectLst>
        </p:spPr>
      </p:sp>
      <p:sp>
        <p:nvSpPr>
          <p:cNvPr id="115" name="Google Shape;115;p28"/>
          <p:cNvSpPr txBox="1"/>
          <p:nvPr>
            <p:ph idx="1" type="body"/>
          </p:nvPr>
        </p:nvSpPr>
        <p:spPr>
          <a:xfrm>
            <a:off x="1154954" y="3657600"/>
            <a:ext cx="3859212" cy="13716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120"/>
              <a:buNone/>
              <a:defRPr sz="1400">
                <a:solidFill>
                  <a:srgbClr val="EE52A4"/>
                </a:solidFill>
              </a:defRPr>
            </a:lvl1pPr>
            <a:lvl2pPr indent="-228600" lvl="1" marL="914400" algn="l">
              <a:lnSpc>
                <a:spcPct val="100000"/>
              </a:lnSpc>
              <a:spcBef>
                <a:spcPts val="1000"/>
              </a:spcBef>
              <a:spcAft>
                <a:spcPts val="0"/>
              </a:spcAft>
              <a:buSzPts val="960"/>
              <a:buNone/>
              <a:defRPr sz="1200"/>
            </a:lvl2pPr>
            <a:lvl3pPr indent="-228600" lvl="2" marL="1371600" algn="l">
              <a:lnSpc>
                <a:spcPct val="100000"/>
              </a:lnSpc>
              <a:spcBef>
                <a:spcPts val="1000"/>
              </a:spcBef>
              <a:spcAft>
                <a:spcPts val="0"/>
              </a:spcAft>
              <a:buSzPts val="800"/>
              <a:buNone/>
              <a:defRPr sz="1000"/>
            </a:lvl3pPr>
            <a:lvl4pPr indent="-228600" lvl="3" marL="1828800" algn="l">
              <a:lnSpc>
                <a:spcPct val="100000"/>
              </a:lnSpc>
              <a:spcBef>
                <a:spcPts val="1000"/>
              </a:spcBef>
              <a:spcAft>
                <a:spcPts val="0"/>
              </a:spcAft>
              <a:buSzPts val="720"/>
              <a:buNone/>
              <a:defRPr sz="900"/>
            </a:lvl4pPr>
            <a:lvl5pPr indent="-228600" lvl="4" marL="2286000" algn="l">
              <a:lnSpc>
                <a:spcPct val="100000"/>
              </a:lnSpc>
              <a:spcBef>
                <a:spcPts val="1000"/>
              </a:spcBef>
              <a:spcAft>
                <a:spcPts val="0"/>
              </a:spcAft>
              <a:buSzPts val="720"/>
              <a:buNone/>
              <a:defRPr sz="900"/>
            </a:lvl5pPr>
            <a:lvl6pPr indent="-228600" lvl="5" marL="2743200" algn="l">
              <a:lnSpc>
                <a:spcPct val="100000"/>
              </a:lnSpc>
              <a:spcBef>
                <a:spcPts val="1000"/>
              </a:spcBef>
              <a:spcAft>
                <a:spcPts val="0"/>
              </a:spcAft>
              <a:buSzPts val="720"/>
              <a:buNone/>
              <a:defRPr sz="900"/>
            </a:lvl6pPr>
            <a:lvl7pPr indent="-228600" lvl="6" marL="3200400" algn="l">
              <a:lnSpc>
                <a:spcPct val="100000"/>
              </a:lnSpc>
              <a:spcBef>
                <a:spcPts val="1000"/>
              </a:spcBef>
              <a:spcAft>
                <a:spcPts val="0"/>
              </a:spcAft>
              <a:buSzPts val="720"/>
              <a:buNone/>
              <a:defRPr sz="900"/>
            </a:lvl7pPr>
            <a:lvl8pPr indent="-228600" lvl="7" marL="3657600" algn="l">
              <a:lnSpc>
                <a:spcPct val="100000"/>
              </a:lnSpc>
              <a:spcBef>
                <a:spcPts val="1000"/>
              </a:spcBef>
              <a:spcAft>
                <a:spcPts val="0"/>
              </a:spcAft>
              <a:buSzPts val="720"/>
              <a:buNone/>
              <a:defRPr sz="900"/>
            </a:lvl8pPr>
            <a:lvl9pPr indent="-228600" lvl="8" marL="4114800" algn="l">
              <a:lnSpc>
                <a:spcPct val="100000"/>
              </a:lnSpc>
              <a:spcBef>
                <a:spcPts val="1000"/>
              </a:spcBef>
              <a:spcAft>
                <a:spcPts val="0"/>
              </a:spcAft>
              <a:buSzPts val="720"/>
              <a:buNone/>
              <a:defRPr sz="900"/>
            </a:lvl9pPr>
          </a:lstStyle>
          <a:p/>
        </p:txBody>
      </p:sp>
      <p:sp>
        <p:nvSpPr>
          <p:cNvPr id="116" name="Google Shape;116;p28"/>
          <p:cNvSpPr txBox="1"/>
          <p:nvPr>
            <p:ph idx="10" type="dt"/>
          </p:nvPr>
        </p:nvSpPr>
        <p:spPr>
          <a:xfrm>
            <a:off x="10653104" y="6391838"/>
            <a:ext cx="990599" cy="304799"/>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7" name="Google Shape;117;p28"/>
          <p:cNvSpPr txBox="1"/>
          <p:nvPr>
            <p:ph idx="11" type="ftr"/>
          </p:nvPr>
        </p:nvSpPr>
        <p:spPr>
          <a:xfrm>
            <a:off x="561110" y="6391838"/>
            <a:ext cx="3859795" cy="304801"/>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8" name="Google Shape;118;p28"/>
          <p:cNvSpPr/>
          <p:nvPr/>
        </p:nvSpPr>
        <p:spPr>
          <a:xfrm>
            <a:off x="10437812" y="0"/>
            <a:ext cx="685800" cy="1143000"/>
          </a:xfrm>
          <a:prstGeom prst="rect">
            <a:avLst/>
          </a:prstGeom>
          <a:solidFill>
            <a:schemeClr val="accent1"/>
          </a:solidFill>
          <a:ln>
            <a:noFill/>
          </a:ln>
          <a:effectLst>
            <a:outerShdw blurRad="38100" rotWithShape="0" dir="5400000" dist="25400">
              <a:srgbClr val="000000">
                <a:alpha val="43921"/>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 name="Google Shape;119;p28"/>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1pPr>
            <a:lvl2pPr indent="0" lvl="1"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2pPr>
            <a:lvl3pPr indent="0" lvl="2"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3pPr>
            <a:lvl4pPr indent="0" lvl="3"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4pPr>
            <a:lvl5pPr indent="0" lvl="4"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5pPr>
            <a:lvl6pPr indent="0" lvl="5"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6pPr>
            <a:lvl7pPr indent="0" lvl="6"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7pPr>
            <a:lvl8pPr indent="0" lvl="7"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8pPr>
            <a:lvl9pPr indent="0" lvl="8"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9pPr>
          </a:lstStyle>
          <a:p>
            <a:pPr indent="0" lvl="0" marL="0" rtl="0" algn="ctr">
              <a:spcBef>
                <a:spcPts val="0"/>
              </a:spcBef>
              <a:spcAft>
                <a:spcPts val="0"/>
              </a:spcAft>
              <a:buNone/>
            </a:pPr>
            <a:fld id="{00000000-1234-1234-1234-123412341234}" type="slidenum">
              <a:rPr lang="sv-S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3.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slideLayout" Target="../slideLayouts/slideLayout16.xml"/><Relationship Id="rId16" Type="http://schemas.openxmlformats.org/officeDocument/2006/relationships/slideLayout" Target="../slideLayouts/slideLayout15.xml"/><Relationship Id="rId5" Type="http://schemas.openxmlformats.org/officeDocument/2006/relationships/slideLayout" Target="../slideLayouts/slideLayout4.xml"/><Relationship Id="rId19" Type="http://schemas.openxmlformats.org/officeDocument/2006/relationships/theme" Target="../theme/theme2.xml"/><Relationship Id="rId6" Type="http://schemas.openxmlformats.org/officeDocument/2006/relationships/slideLayout" Target="../slideLayouts/slideLayout5.xml"/><Relationship Id="rId18" Type="http://schemas.openxmlformats.org/officeDocument/2006/relationships/slideLayout" Target="../slideLayouts/slideLayout17.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grpSp>
        <p:nvGrpSpPr>
          <p:cNvPr id="6" name="Google Shape;6;p19"/>
          <p:cNvGrpSpPr/>
          <p:nvPr/>
        </p:nvGrpSpPr>
        <p:grpSpPr>
          <a:xfrm>
            <a:off x="0" y="0"/>
            <a:ext cx="12192000" cy="6858000"/>
            <a:chOff x="0" y="0"/>
            <a:chExt cx="12192000" cy="6858000"/>
          </a:xfrm>
        </p:grpSpPr>
        <p:sp>
          <p:nvSpPr>
            <p:cNvPr id="7" name="Google Shape;7;p19"/>
            <p:cNvSpPr/>
            <p:nvPr/>
          </p:nvSpPr>
          <p:spPr>
            <a:xfrm>
              <a:off x="0" y="0"/>
              <a:ext cx="12192000" cy="6858000"/>
            </a:xfrm>
            <a:prstGeom prst="rect">
              <a:avLst/>
            </a:prstGeom>
            <a:blipFill rotWithShape="1">
              <a:blip r:embed="rId1">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 name="Google Shape;8;p19"/>
            <p:cNvSpPr/>
            <p:nvPr/>
          </p:nvSpPr>
          <p:spPr>
            <a:xfrm>
              <a:off x="0" y="2667000"/>
              <a:ext cx="4191000" cy="4191000"/>
            </a:xfrm>
            <a:prstGeom prst="ellipse">
              <a:avLst/>
            </a:prstGeom>
            <a:gradFill>
              <a:gsLst>
                <a:gs pos="0">
                  <a:srgbClr val="9B6BF2">
                    <a:alpha val="10196"/>
                  </a:srgbClr>
                </a:gs>
                <a:gs pos="36000">
                  <a:srgbClr val="9B6BF2">
                    <a:alpha val="9019"/>
                  </a:srgbClr>
                </a:gs>
                <a:gs pos="75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 name="Google Shape;9;p19"/>
            <p:cNvSpPr/>
            <p:nvPr/>
          </p:nvSpPr>
          <p:spPr>
            <a:xfrm>
              <a:off x="0" y="2895600"/>
              <a:ext cx="2362200" cy="2362200"/>
            </a:xfrm>
            <a:prstGeom prst="ellipse">
              <a:avLst/>
            </a:prstGeom>
            <a:gradFill>
              <a:gsLst>
                <a:gs pos="0">
                  <a:srgbClr val="9B6BF2">
                    <a:alpha val="7058"/>
                  </a:srgbClr>
                </a:gs>
                <a:gs pos="36000">
                  <a:srgbClr val="9B6BF2">
                    <a:alpha val="7058"/>
                  </a:srgbClr>
                </a:gs>
                <a:gs pos="72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 name="Google Shape;10;p19"/>
            <p:cNvSpPr/>
            <p:nvPr/>
          </p:nvSpPr>
          <p:spPr>
            <a:xfrm>
              <a:off x="8609012" y="5867400"/>
              <a:ext cx="990600" cy="990600"/>
            </a:xfrm>
            <a:prstGeom prst="ellipse">
              <a:avLst/>
            </a:prstGeom>
            <a:gradFill>
              <a:gsLst>
                <a:gs pos="0">
                  <a:srgbClr val="9B6BF2">
                    <a:alpha val="12941"/>
                  </a:srgbClr>
                </a:gs>
                <a:gs pos="36000">
                  <a:srgbClr val="9B6BF2">
                    <a:alpha val="5882"/>
                  </a:srgbClr>
                </a:gs>
                <a:gs pos="66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 name="Google Shape;11;p19"/>
            <p:cNvSpPr/>
            <p:nvPr/>
          </p:nvSpPr>
          <p:spPr>
            <a:xfrm>
              <a:off x="8609012" y="1676400"/>
              <a:ext cx="2819400" cy="2819400"/>
            </a:xfrm>
            <a:prstGeom prst="ellipse">
              <a:avLst/>
            </a:prstGeom>
            <a:gradFill>
              <a:gsLst>
                <a:gs pos="0">
                  <a:srgbClr val="9B6BF2">
                    <a:alpha val="5882"/>
                  </a:srgbClr>
                </a:gs>
                <a:gs pos="36000">
                  <a:srgbClr val="9B6BF2">
                    <a:alpha val="5098"/>
                  </a:srgbClr>
                </a:gs>
                <a:gs pos="69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 name="Google Shape;12;p19"/>
            <p:cNvSpPr/>
            <p:nvPr/>
          </p:nvSpPr>
          <p:spPr>
            <a:xfrm>
              <a:off x="7999412" y="8464"/>
              <a:ext cx="1600200" cy="1600200"/>
            </a:xfrm>
            <a:prstGeom prst="ellipse">
              <a:avLst/>
            </a:prstGeom>
            <a:gradFill>
              <a:gsLst>
                <a:gs pos="0">
                  <a:srgbClr val="9B6BF2">
                    <a:alpha val="12941"/>
                  </a:srgbClr>
                </a:gs>
                <a:gs pos="36000">
                  <a:srgbClr val="9B6BF2">
                    <a:alpha val="5882"/>
                  </a:srgbClr>
                </a:gs>
                <a:gs pos="73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 name="Google Shape;13;p19"/>
            <p:cNvSpPr/>
            <p:nvPr/>
          </p:nvSpPr>
          <p:spPr>
            <a:xfrm rot="-589932">
              <a:off x="8490951" y="1797517"/>
              <a:ext cx="3299407" cy="440924"/>
            </a:xfrm>
            <a:custGeom>
              <a:rect b="b" l="l" r="r" t="t"/>
              <a:pathLst>
                <a:path extrusionOk="0" h="5291" w="10000">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lt1">
                <a:alpha val="2000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 name="Google Shape;14;p19"/>
            <p:cNvSpPr/>
            <p:nvPr/>
          </p:nvSpPr>
          <p:spPr>
            <a:xfrm>
              <a:off x="459506" y="1866405"/>
              <a:ext cx="11277600" cy="4533900"/>
            </a:xfrm>
            <a:custGeom>
              <a:rect b="b" l="l" r="r" t="t"/>
              <a:pathLst>
                <a:path extrusionOk="0" h="2856" w="7104">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lt1"/>
            </a:solidFill>
            <a:ln>
              <a:noFill/>
            </a:ln>
          </p:spPr>
        </p:sp>
        <p:sp>
          <p:nvSpPr>
            <p:cNvPr id="15" name="Google Shape;15;p19"/>
            <p:cNvSpPr/>
            <p:nvPr/>
          </p:nvSpPr>
          <p:spPr>
            <a:xfrm>
              <a:off x="0" y="1587"/>
              <a:ext cx="12192000" cy="6856413"/>
            </a:xfrm>
            <a:custGeom>
              <a:rect b="b" l="l" r="r" t="t"/>
              <a:pathLst>
                <a:path extrusionOk="0" h="8638" w="15356">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lt1"/>
            </a:solidFill>
            <a:ln>
              <a:noFill/>
            </a:ln>
          </p:spPr>
        </p:sp>
      </p:grpSp>
      <p:sp>
        <p:nvSpPr>
          <p:cNvPr id="16" name="Google Shape;16;p19"/>
          <p:cNvSpPr txBox="1"/>
          <p:nvPr>
            <p:ph type="title"/>
          </p:nvPr>
        </p:nvSpPr>
        <p:spPr>
          <a:xfrm>
            <a:off x="1154954" y="973668"/>
            <a:ext cx="8761413" cy="706964"/>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chemeClr val="lt2"/>
              </a:buClr>
              <a:buSzPts val="3600"/>
              <a:buFont typeface="Century Gothic"/>
              <a:buNone/>
              <a:defRPr b="0" i="0" sz="3600" u="none" cap="none" strike="noStrike">
                <a:solidFill>
                  <a:schemeClr val="lt2"/>
                </a:solidFill>
                <a:latin typeface="Century Gothic"/>
                <a:ea typeface="Century Gothic"/>
                <a:cs typeface="Century Gothic"/>
                <a:sym typeface="Century Gothic"/>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9pPr>
          </a:lstStyle>
          <a:p/>
        </p:txBody>
      </p:sp>
      <p:sp>
        <p:nvSpPr>
          <p:cNvPr id="17" name="Google Shape;17;p19"/>
          <p:cNvSpPr txBox="1"/>
          <p:nvPr>
            <p:ph idx="1" type="body"/>
          </p:nvPr>
        </p:nvSpPr>
        <p:spPr>
          <a:xfrm>
            <a:off x="1154954" y="2603500"/>
            <a:ext cx="8761413" cy="3416300"/>
          </a:xfrm>
          <a:prstGeom prst="rect">
            <a:avLst/>
          </a:prstGeom>
          <a:noFill/>
          <a:ln>
            <a:noFill/>
          </a:ln>
        </p:spPr>
        <p:txBody>
          <a:bodyPr anchorCtr="0" anchor="t" bIns="45700" lIns="91425" spcFirstLastPara="1" rIns="91425" wrap="square" tIns="45700">
            <a:normAutofit/>
          </a:bodyPr>
          <a:lstStyle>
            <a:lvl1pPr indent="-320040" lvl="0" marL="457200" marR="0" rtl="0" algn="l">
              <a:lnSpc>
                <a:spcPct val="100000"/>
              </a:lnSpc>
              <a:spcBef>
                <a:spcPts val="1000"/>
              </a:spcBef>
              <a:spcAft>
                <a:spcPts val="0"/>
              </a:spcAft>
              <a:buClr>
                <a:schemeClr val="accent1"/>
              </a:buClr>
              <a:buSzPts val="1440"/>
              <a:buFont typeface="Noto Sans Symbols"/>
              <a:buChar char="►"/>
              <a:defRPr b="0" i="0" sz="1800" u="none" cap="none" strike="noStrike">
                <a:solidFill>
                  <a:srgbClr val="3F3F3F"/>
                </a:solidFill>
                <a:latin typeface="Century Gothic"/>
                <a:ea typeface="Century Gothic"/>
                <a:cs typeface="Century Gothic"/>
                <a:sym typeface="Century Gothic"/>
              </a:defRPr>
            </a:lvl1pPr>
            <a:lvl2pPr indent="-309880" lvl="1" marL="914400" marR="0" rtl="0" algn="l">
              <a:lnSpc>
                <a:spcPct val="100000"/>
              </a:lnSpc>
              <a:spcBef>
                <a:spcPts val="1000"/>
              </a:spcBef>
              <a:spcAft>
                <a:spcPts val="0"/>
              </a:spcAft>
              <a:buClr>
                <a:schemeClr val="accent1"/>
              </a:buClr>
              <a:buSzPts val="1280"/>
              <a:buFont typeface="Noto Sans Symbols"/>
              <a:buChar char="►"/>
              <a:defRPr b="0" i="0" sz="1600" u="none" cap="none" strike="noStrike">
                <a:solidFill>
                  <a:srgbClr val="3F3F3F"/>
                </a:solidFill>
                <a:latin typeface="Century Gothic"/>
                <a:ea typeface="Century Gothic"/>
                <a:cs typeface="Century Gothic"/>
                <a:sym typeface="Century Gothic"/>
              </a:defRPr>
            </a:lvl2pPr>
            <a:lvl3pPr indent="-299719" lvl="2" marL="1371600" marR="0" rtl="0" algn="l">
              <a:lnSpc>
                <a:spcPct val="100000"/>
              </a:lnSpc>
              <a:spcBef>
                <a:spcPts val="1000"/>
              </a:spcBef>
              <a:spcAft>
                <a:spcPts val="0"/>
              </a:spcAft>
              <a:buClr>
                <a:schemeClr val="accent1"/>
              </a:buClr>
              <a:buSzPts val="1120"/>
              <a:buFont typeface="Noto Sans Symbols"/>
              <a:buChar char="►"/>
              <a:defRPr b="0" i="0" sz="1400" u="none" cap="none" strike="noStrike">
                <a:solidFill>
                  <a:srgbClr val="3F3F3F"/>
                </a:solidFill>
                <a:latin typeface="Century Gothic"/>
                <a:ea typeface="Century Gothic"/>
                <a:cs typeface="Century Gothic"/>
                <a:sym typeface="Century Gothic"/>
              </a:defRPr>
            </a:lvl3pPr>
            <a:lvl4pPr indent="-289560" lvl="3" marL="18288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Century Gothic"/>
                <a:ea typeface="Century Gothic"/>
                <a:cs typeface="Century Gothic"/>
                <a:sym typeface="Century Gothic"/>
              </a:defRPr>
            </a:lvl4pPr>
            <a:lvl5pPr indent="-289560" lvl="4" marL="22860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Century Gothic"/>
                <a:ea typeface="Century Gothic"/>
                <a:cs typeface="Century Gothic"/>
                <a:sym typeface="Century Gothic"/>
              </a:defRPr>
            </a:lvl5pPr>
            <a:lvl6pPr indent="-289560" lvl="5" marL="27432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Century Gothic"/>
                <a:ea typeface="Century Gothic"/>
                <a:cs typeface="Century Gothic"/>
                <a:sym typeface="Century Gothic"/>
              </a:defRPr>
            </a:lvl6pPr>
            <a:lvl7pPr indent="-289560" lvl="6" marL="32004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Century Gothic"/>
                <a:ea typeface="Century Gothic"/>
                <a:cs typeface="Century Gothic"/>
                <a:sym typeface="Century Gothic"/>
              </a:defRPr>
            </a:lvl7pPr>
            <a:lvl8pPr indent="-289559" lvl="7" marL="36576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Century Gothic"/>
                <a:ea typeface="Century Gothic"/>
                <a:cs typeface="Century Gothic"/>
                <a:sym typeface="Century Gothic"/>
              </a:defRPr>
            </a:lvl8pPr>
            <a:lvl9pPr indent="-289559" lvl="8" marL="41148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Century Gothic"/>
                <a:ea typeface="Century Gothic"/>
                <a:cs typeface="Century Gothic"/>
                <a:sym typeface="Century Gothic"/>
              </a:defRPr>
            </a:lvl9pPr>
          </a:lstStyle>
          <a:p/>
        </p:txBody>
      </p:sp>
      <p:sp>
        <p:nvSpPr>
          <p:cNvPr id="18" name="Google Shape;18;p19"/>
          <p:cNvSpPr txBox="1"/>
          <p:nvPr>
            <p:ph idx="10" type="dt"/>
          </p:nvPr>
        </p:nvSpPr>
        <p:spPr>
          <a:xfrm>
            <a:off x="10653104" y="6391838"/>
            <a:ext cx="990599" cy="304799"/>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1" i="0" sz="1000" u="none" cap="none" strike="noStrike">
                <a:solidFill>
                  <a:schemeClr val="accent1"/>
                </a:solidFill>
                <a:latin typeface="Century Gothic"/>
                <a:ea typeface="Century Gothic"/>
                <a:cs typeface="Century Gothic"/>
                <a:sym typeface="Century Gothic"/>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9pPr>
          </a:lstStyle>
          <a:p/>
        </p:txBody>
      </p:sp>
      <p:sp>
        <p:nvSpPr>
          <p:cNvPr id="19" name="Google Shape;19;p19"/>
          <p:cNvSpPr txBox="1"/>
          <p:nvPr>
            <p:ph idx="11" type="ftr"/>
          </p:nvPr>
        </p:nvSpPr>
        <p:spPr>
          <a:xfrm>
            <a:off x="561110" y="6391838"/>
            <a:ext cx="3859795" cy="304801"/>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1" i="0" sz="1000" u="none" cap="none" strike="noStrike">
                <a:solidFill>
                  <a:schemeClr val="accent1"/>
                </a:solidFill>
                <a:latin typeface="Century Gothic"/>
                <a:ea typeface="Century Gothic"/>
                <a:cs typeface="Century Gothic"/>
                <a:sym typeface="Century Gothic"/>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9pPr>
          </a:lstStyle>
          <a:p/>
        </p:txBody>
      </p:sp>
      <p:sp>
        <p:nvSpPr>
          <p:cNvPr id="20" name="Google Shape;20;p19"/>
          <p:cNvSpPr/>
          <p:nvPr/>
        </p:nvSpPr>
        <p:spPr>
          <a:xfrm>
            <a:off x="10437812" y="0"/>
            <a:ext cx="685800" cy="1143000"/>
          </a:xfrm>
          <a:prstGeom prst="rect">
            <a:avLst/>
          </a:prstGeom>
          <a:solidFill>
            <a:schemeClr val="accent1"/>
          </a:solidFill>
          <a:ln>
            <a:noFill/>
          </a:ln>
          <a:effectLst>
            <a:outerShdw blurRad="38100" rotWithShape="0" dir="5400000" dist="25400">
              <a:srgbClr val="000000">
                <a:alpha val="43921"/>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 name="Google Shape;21;p19"/>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marR="0" rtl="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1pPr>
            <a:lvl2pPr indent="0" lvl="1" marL="0" marR="0" rtl="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2pPr>
            <a:lvl3pPr indent="0" lvl="2" marL="0" marR="0" rtl="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3pPr>
            <a:lvl4pPr indent="0" lvl="3" marL="0" marR="0" rtl="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4pPr>
            <a:lvl5pPr indent="0" lvl="4" marL="0" marR="0" rtl="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5pPr>
            <a:lvl6pPr indent="0" lvl="5" marL="0" marR="0" rtl="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6pPr>
            <a:lvl7pPr indent="0" lvl="6" marL="0" marR="0" rtl="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7pPr>
            <a:lvl8pPr indent="0" lvl="7" marL="0" marR="0" rtl="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8pPr>
            <a:lvl9pPr indent="0" lvl="8" marL="0" marR="0" rtl="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9pPr>
          </a:lstStyle>
          <a:p>
            <a:pPr indent="0" lvl="0" marL="0" rtl="0" algn="ctr">
              <a:spcBef>
                <a:spcPts val="0"/>
              </a:spcBef>
              <a:spcAft>
                <a:spcPts val="0"/>
              </a:spcAft>
              <a:buNone/>
            </a:pPr>
            <a:fld id="{00000000-1234-1234-1234-123412341234}" type="slidenum">
              <a:rPr lang="sv-SE"/>
              <a:t>‹#›</a:t>
            </a:fld>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png"/><Relationship Id="rId4" Type="http://schemas.openxmlformats.org/officeDocument/2006/relationships/image" Target="../media/image7.png"/><Relationship Id="rId5"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1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hyperlink" Target="http://accioneduca.org/admin/archivos/clases/material/introduction-to-leadership_1564085781.pdf" TargetMode="External"/><Relationship Id="rId4" Type="http://schemas.openxmlformats.org/officeDocument/2006/relationships/hyperlink" Target="https://www.investopedia.com/terms/e/entrepreneur.asp" TargetMode="External"/><Relationship Id="rId5" Type="http://schemas.openxmlformats.org/officeDocument/2006/relationships/hyperlink" Target="https://www.arabianjbmr.com/pdfs/RPAM_VOL_3_5/6.pdf" TargetMode="External"/><Relationship Id="rId6" Type="http://schemas.openxmlformats.org/officeDocument/2006/relationships/hyperlink" Target="https://www.foretagarna.se/politik-paverkan/rapporter/2021/kvinnors-foretagande/"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2.png"/><Relationship Id="rId4" Type="http://schemas.openxmlformats.org/officeDocument/2006/relationships/image" Target="../media/image5.png"/><Relationship Id="rId5" Type="http://schemas.openxmlformats.org/officeDocument/2006/relationships/image" Target="../media/image1.png"/><Relationship Id="rId6"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1"/>
          <p:cNvSpPr txBox="1"/>
          <p:nvPr>
            <p:ph type="ctrTitle"/>
          </p:nvPr>
        </p:nvSpPr>
        <p:spPr>
          <a:xfrm>
            <a:off x="757389" y="1910807"/>
            <a:ext cx="10483767" cy="139807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lt2"/>
              </a:buClr>
              <a:buSzPts val="4400"/>
              <a:buFont typeface="Century Gothic"/>
              <a:buNone/>
            </a:pPr>
            <a:r>
              <a:rPr lang="sv-SE" sz="4400"/>
              <a:t>Intro till Entreprenörskap &amp; Ledarskap</a:t>
            </a:r>
            <a:endParaRPr sz="4400"/>
          </a:p>
        </p:txBody>
      </p:sp>
      <p:pic>
        <p:nvPicPr>
          <p:cNvPr descr="A close up of a sign&#10;&#10;Description automatically generated" id="250" name="Google Shape;250;p1"/>
          <p:cNvPicPr preferRelativeResize="0"/>
          <p:nvPr/>
        </p:nvPicPr>
        <p:blipFill rotWithShape="1">
          <a:blip r:embed="rId3">
            <a:alphaModFix/>
          </a:blip>
          <a:srcRect b="0" l="0" r="0" t="0"/>
          <a:stretch/>
        </p:blipFill>
        <p:spPr>
          <a:xfrm>
            <a:off x="7810415" y="5166723"/>
            <a:ext cx="3430741" cy="680564"/>
          </a:xfrm>
          <a:prstGeom prst="rect">
            <a:avLst/>
          </a:prstGeom>
          <a:noFill/>
          <a:ln>
            <a:noFill/>
          </a:ln>
        </p:spPr>
      </p:pic>
      <p:pic>
        <p:nvPicPr>
          <p:cNvPr descr="Diagram&#10;&#10;Description automatically generated" id="251" name="Google Shape;251;p1"/>
          <p:cNvPicPr preferRelativeResize="0"/>
          <p:nvPr/>
        </p:nvPicPr>
        <p:blipFill rotWithShape="1">
          <a:blip r:embed="rId4">
            <a:alphaModFix/>
          </a:blip>
          <a:srcRect b="0" l="0" r="0" t="0"/>
          <a:stretch/>
        </p:blipFill>
        <p:spPr>
          <a:xfrm>
            <a:off x="854116" y="634417"/>
            <a:ext cx="1661522" cy="1661522"/>
          </a:xfrm>
          <a:prstGeom prst="rect">
            <a:avLst/>
          </a:prstGeom>
          <a:noFill/>
          <a:ln>
            <a:noFill/>
          </a:ln>
        </p:spPr>
      </p:pic>
      <p:pic>
        <p:nvPicPr>
          <p:cNvPr descr="Graphical user interface&#10;&#10;Description automatically generated" id="252" name="Google Shape;252;p1"/>
          <p:cNvPicPr preferRelativeResize="0"/>
          <p:nvPr/>
        </p:nvPicPr>
        <p:blipFill rotWithShape="1">
          <a:blip r:embed="rId5">
            <a:alphaModFix/>
          </a:blip>
          <a:srcRect b="0" l="0" r="0" t="0"/>
          <a:stretch/>
        </p:blipFill>
        <p:spPr>
          <a:xfrm>
            <a:off x="904758" y="3572329"/>
            <a:ext cx="5094514" cy="254725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p4"/>
          <p:cNvSpPr txBox="1"/>
          <p:nvPr>
            <p:ph type="title"/>
          </p:nvPr>
        </p:nvSpPr>
        <p:spPr>
          <a:xfrm>
            <a:off x="1154954" y="973668"/>
            <a:ext cx="9072411" cy="706964"/>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2"/>
              </a:buClr>
              <a:buSzPts val="3600"/>
              <a:buFont typeface="Century Gothic"/>
              <a:buNone/>
            </a:pPr>
            <a:r>
              <a:rPr lang="sv-SE"/>
              <a:t>Hur ska jag gå till väga för att bli en entreprenör?</a:t>
            </a:r>
            <a:endParaRPr/>
          </a:p>
        </p:txBody>
      </p:sp>
      <p:sp>
        <p:nvSpPr>
          <p:cNvPr id="321" name="Google Shape;321;p4"/>
          <p:cNvSpPr txBox="1"/>
          <p:nvPr>
            <p:ph idx="1" type="body"/>
          </p:nvPr>
        </p:nvSpPr>
        <p:spPr>
          <a:xfrm>
            <a:off x="1154954" y="2603500"/>
            <a:ext cx="8825659" cy="3416300"/>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SzPts val="2560"/>
              <a:buChar char="►"/>
            </a:pPr>
            <a:r>
              <a:rPr lang="sv-SE" sz="3200"/>
              <a:t>Det finns inget specifikt svar på detta! MEN…</a:t>
            </a:r>
            <a:endParaRPr/>
          </a:p>
          <a:p>
            <a:pPr indent="-251459" lvl="0" marL="342900" rtl="0" algn="l">
              <a:lnSpc>
                <a:spcPct val="100000"/>
              </a:lnSpc>
              <a:spcBef>
                <a:spcPts val="1000"/>
              </a:spcBef>
              <a:spcAft>
                <a:spcPts val="0"/>
              </a:spcAft>
              <a:buSzPts val="1440"/>
              <a:buNone/>
            </a:pPr>
            <a:r>
              <a:t/>
            </a:r>
            <a:endParaRPr/>
          </a:p>
          <a:p>
            <a:pPr indent="-251459" lvl="0" marL="342900" rtl="0" algn="l">
              <a:lnSpc>
                <a:spcPct val="100000"/>
              </a:lnSpc>
              <a:spcBef>
                <a:spcPts val="1000"/>
              </a:spcBef>
              <a:spcAft>
                <a:spcPts val="0"/>
              </a:spcAft>
              <a:buSzPts val="1440"/>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p5"/>
          <p:cNvSpPr txBox="1"/>
          <p:nvPr>
            <p:ph type="ctrTitle"/>
          </p:nvPr>
        </p:nvSpPr>
        <p:spPr>
          <a:xfrm>
            <a:off x="2368090" y="2241641"/>
            <a:ext cx="7131510" cy="2374718"/>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lt2"/>
              </a:buClr>
              <a:buSzPts val="2400"/>
              <a:buFont typeface="Century Gothic"/>
              <a:buNone/>
            </a:pPr>
            <a:br>
              <a:rPr lang="sv-SE" sz="2800"/>
            </a:br>
            <a:r>
              <a:rPr lang="sv-SE" sz="2800"/>
              <a:t>Det finns några generella steg som de flesta, om än inte alla, framgångsrika entreprenörer har följt.</a:t>
            </a:r>
            <a:br>
              <a:rPr lang="sv-SE" sz="2800"/>
            </a:br>
            <a:br>
              <a:rPr b="1" lang="sv-SE" sz="2800"/>
            </a:br>
            <a:endParaRPr sz="28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sp>
        <p:nvSpPr>
          <p:cNvPr id="331" name="Google Shape;331;p6"/>
          <p:cNvSpPr txBox="1"/>
          <p:nvPr>
            <p:ph type="ctrTitle"/>
          </p:nvPr>
        </p:nvSpPr>
        <p:spPr>
          <a:xfrm>
            <a:off x="2522512" y="95732"/>
            <a:ext cx="7705500" cy="19380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lt2"/>
              </a:buClr>
              <a:buSzPts val="4400"/>
              <a:buFont typeface="Century Gothic"/>
              <a:buNone/>
            </a:pPr>
            <a:r>
              <a:rPr b="1" lang="sv-SE" sz="4400"/>
              <a:t>Säkerställa ekonomisk stabilitet</a:t>
            </a:r>
            <a:r>
              <a:rPr b="1" lang="sv-SE" sz="4400"/>
              <a:t> </a:t>
            </a:r>
            <a:endParaRPr sz="4400"/>
          </a:p>
        </p:txBody>
      </p:sp>
      <p:sp>
        <p:nvSpPr>
          <p:cNvPr id="332" name="Google Shape;332;p6"/>
          <p:cNvSpPr txBox="1"/>
          <p:nvPr/>
        </p:nvSpPr>
        <p:spPr>
          <a:xfrm flipH="1">
            <a:off x="2049495" y="2627504"/>
            <a:ext cx="7818900" cy="1939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lang="sv-SE" sz="2400">
                <a:solidFill>
                  <a:schemeClr val="lt1"/>
                </a:solidFill>
              </a:rPr>
              <a:t>Att börja med en tillräcklig startsumma och säkerställa löpande finansiering kan ge en blivande entreprenör större svängutrymme och mer tid för att arbeta med att bygga upp företaget i stället för att behöva oroa sig för pengar.</a:t>
            </a:r>
            <a:endParaRPr b="0" i="0" sz="2400" u="none" cap="none" strike="noStrike">
              <a:solidFill>
                <a:schemeClr val="lt1"/>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7"/>
          <p:cNvSpPr txBox="1"/>
          <p:nvPr>
            <p:ph type="ctrTitle"/>
          </p:nvPr>
        </p:nvSpPr>
        <p:spPr>
          <a:xfrm>
            <a:off x="2716371" y="280166"/>
            <a:ext cx="6759257" cy="1938131"/>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lt2"/>
              </a:buClr>
              <a:buSzPts val="4400"/>
              <a:buFont typeface="Century Gothic"/>
              <a:buNone/>
            </a:pPr>
            <a:r>
              <a:rPr b="1" lang="sv-SE" sz="4400"/>
              <a:t>Bygg en bred kompetensgrund</a:t>
            </a:r>
            <a:r>
              <a:rPr b="1" lang="sv-SE" sz="4400"/>
              <a:t> </a:t>
            </a:r>
            <a:endParaRPr sz="4400"/>
          </a:p>
        </p:txBody>
      </p:sp>
      <p:sp>
        <p:nvSpPr>
          <p:cNvPr id="338" name="Google Shape;338;p7"/>
          <p:cNvSpPr txBox="1"/>
          <p:nvPr/>
        </p:nvSpPr>
        <p:spPr>
          <a:xfrm flipH="1">
            <a:off x="2517428" y="2792750"/>
            <a:ext cx="6958200" cy="1939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lang="sv-SE" sz="2400">
                <a:solidFill>
                  <a:schemeClr val="lt1"/>
                </a:solidFill>
              </a:rPr>
              <a:t>Genom att praktiskt ta sig an nya utmaningar så kan en bred kompetensgrund byggas. Det ger entreprenören en verktygslåda att förlita sig på när de ställs inför svåra situationer.</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sp>
        <p:nvSpPr>
          <p:cNvPr id="343" name="Google Shape;343;p8"/>
          <p:cNvSpPr txBox="1"/>
          <p:nvPr>
            <p:ph type="ctrTitle"/>
          </p:nvPr>
        </p:nvSpPr>
        <p:spPr>
          <a:xfrm>
            <a:off x="2231032" y="1223157"/>
            <a:ext cx="7563679" cy="1386523"/>
          </a:xfrm>
          <a:prstGeom prst="rect">
            <a:avLst/>
          </a:prstGeom>
          <a:noFill/>
          <a:ln>
            <a:noFill/>
          </a:ln>
        </p:spPr>
        <p:txBody>
          <a:bodyPr anchorCtr="0" anchor="b" bIns="45700" lIns="91425" spcFirstLastPara="1" rIns="91425" wrap="square" tIns="45700">
            <a:noAutofit/>
          </a:bodyPr>
          <a:lstStyle/>
          <a:p>
            <a:pPr indent="0" lvl="0" marL="0" rtl="0" algn="ctr">
              <a:lnSpc>
                <a:spcPct val="100000"/>
              </a:lnSpc>
              <a:spcBef>
                <a:spcPts val="0"/>
              </a:spcBef>
              <a:spcAft>
                <a:spcPts val="0"/>
              </a:spcAft>
              <a:buClr>
                <a:schemeClr val="lt2"/>
              </a:buClr>
              <a:buSzPts val="4400"/>
              <a:buFont typeface="Century Gothic"/>
              <a:buNone/>
            </a:pPr>
            <a:br>
              <a:rPr lang="sv-SE" sz="4400"/>
            </a:br>
            <a:r>
              <a:rPr b="1" lang="sv-SE" sz="4400"/>
              <a:t>Konsumera innehåll via flera kanaler </a:t>
            </a:r>
            <a:endParaRPr sz="4400"/>
          </a:p>
        </p:txBody>
      </p:sp>
      <p:sp>
        <p:nvSpPr>
          <p:cNvPr id="344" name="Google Shape;344;p8"/>
          <p:cNvSpPr txBox="1"/>
          <p:nvPr/>
        </p:nvSpPr>
        <p:spPr>
          <a:xfrm flipH="1">
            <a:off x="2787713" y="3171947"/>
            <a:ext cx="6831300" cy="1569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sv-SE" sz="2400" u="none" cap="none" strike="noStrike">
                <a:solidFill>
                  <a:schemeClr val="lt1"/>
                </a:solidFill>
                <a:latin typeface="Arial"/>
                <a:ea typeface="Arial"/>
                <a:cs typeface="Arial"/>
                <a:sym typeface="Arial"/>
              </a:rPr>
              <a:t> Detta innehåll kan vara i form av poddar, böcker, artiklar eller föreläsningar. Det viktiga är att innehållet, oavsett kanal, är varierande.</a:t>
            </a:r>
            <a:br>
              <a:rPr b="0" i="0" lang="sv-SE" sz="2400" u="none" cap="none" strike="noStrike">
                <a:solidFill>
                  <a:schemeClr val="lt1"/>
                </a:solidFill>
                <a:latin typeface="Arial"/>
                <a:ea typeface="Arial"/>
                <a:cs typeface="Arial"/>
                <a:sym typeface="Arial"/>
              </a:rPr>
            </a:br>
            <a:endParaRPr b="0" i="0" sz="2400" u="none" cap="none" strike="noStrike">
              <a:solidFill>
                <a:schemeClr val="lt1"/>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 name="Shape 348"/>
        <p:cNvGrpSpPr/>
        <p:nvPr/>
      </p:nvGrpSpPr>
      <p:grpSpPr>
        <a:xfrm>
          <a:off x="0" y="0"/>
          <a:ext cx="0" cy="0"/>
          <a:chOff x="0" y="0"/>
          <a:chExt cx="0" cy="0"/>
        </a:xfrm>
      </p:grpSpPr>
      <p:sp>
        <p:nvSpPr>
          <p:cNvPr id="349" name="Google Shape;349;p9"/>
          <p:cNvSpPr txBox="1"/>
          <p:nvPr>
            <p:ph type="ctrTitle"/>
          </p:nvPr>
        </p:nvSpPr>
        <p:spPr>
          <a:xfrm>
            <a:off x="1878449" y="1112373"/>
            <a:ext cx="8435100" cy="1244851"/>
          </a:xfrm>
          <a:prstGeom prst="rect">
            <a:avLst/>
          </a:prstGeom>
          <a:noFill/>
          <a:ln>
            <a:noFill/>
          </a:ln>
        </p:spPr>
        <p:txBody>
          <a:bodyPr anchorCtr="0" anchor="b" bIns="45700" lIns="91425" spcFirstLastPara="1" rIns="91425" wrap="square" tIns="45700">
            <a:noAutofit/>
          </a:bodyPr>
          <a:lstStyle/>
          <a:p>
            <a:pPr indent="0" lvl="0" marL="0" rtl="0" algn="ctr">
              <a:lnSpc>
                <a:spcPct val="100000"/>
              </a:lnSpc>
              <a:spcBef>
                <a:spcPts val="0"/>
              </a:spcBef>
              <a:spcAft>
                <a:spcPts val="0"/>
              </a:spcAft>
              <a:buClr>
                <a:schemeClr val="lt2"/>
              </a:buClr>
              <a:buSzPts val="4400"/>
              <a:buFont typeface="Century Gothic"/>
              <a:buNone/>
            </a:pPr>
            <a:r>
              <a:rPr b="1" lang="sv-SE" sz="4400"/>
              <a:t>Identifiera ett problem som ska lösas</a:t>
            </a:r>
            <a:r>
              <a:rPr b="1" lang="sv-SE" sz="4400"/>
              <a:t> </a:t>
            </a:r>
            <a:endParaRPr sz="4400"/>
          </a:p>
        </p:txBody>
      </p:sp>
      <p:sp>
        <p:nvSpPr>
          <p:cNvPr id="350" name="Google Shape;350;p9"/>
          <p:cNvSpPr txBox="1"/>
          <p:nvPr/>
        </p:nvSpPr>
        <p:spPr>
          <a:xfrm flipH="1">
            <a:off x="2802827" y="2698638"/>
            <a:ext cx="6586200" cy="32631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100"/>
              <a:buFont typeface="Arial"/>
              <a:buNone/>
            </a:pPr>
            <a:r>
              <a:rPr lang="sv-SE" sz="2400">
                <a:solidFill>
                  <a:schemeClr val="lt1"/>
                </a:solidFill>
              </a:rPr>
              <a:t>Genom att identifiera ett problem kan en blivande entreprenör bygga ett företag kring att lösa det problemet.</a:t>
            </a:r>
            <a:endParaRPr sz="2400">
              <a:solidFill>
                <a:schemeClr val="lt1"/>
              </a:solidFill>
            </a:endParaRPr>
          </a:p>
          <a:p>
            <a:pPr indent="0" lvl="0" marL="0" marR="0" rtl="0" algn="ctr">
              <a:lnSpc>
                <a:spcPct val="100000"/>
              </a:lnSpc>
              <a:spcBef>
                <a:spcPts val="0"/>
              </a:spcBef>
              <a:spcAft>
                <a:spcPts val="0"/>
              </a:spcAft>
              <a:buClr>
                <a:schemeClr val="dk1"/>
              </a:buClr>
              <a:buSzPts val="1100"/>
              <a:buFont typeface="Arial"/>
              <a:buNone/>
            </a:pPr>
            <a:r>
              <a:rPr lang="sv-SE" sz="2400">
                <a:solidFill>
                  <a:schemeClr val="lt1"/>
                </a:solidFill>
              </a:rPr>
              <a:t>Det är viktigt att kombinera steg 3 och 4 så att problemet identifieras genom att se på olika branscher som en outsider.</a:t>
            </a:r>
            <a:endParaRPr sz="2400">
              <a:solidFill>
                <a:schemeClr val="lt1"/>
              </a:solidFill>
            </a:endParaRPr>
          </a:p>
          <a:p>
            <a:pPr indent="0" lvl="0" marL="0" marR="0" rtl="0" algn="ctr">
              <a:lnSpc>
                <a:spcPct val="100000"/>
              </a:lnSpc>
              <a:spcBef>
                <a:spcPts val="0"/>
              </a:spcBef>
              <a:spcAft>
                <a:spcPts val="0"/>
              </a:spcAft>
              <a:buClr>
                <a:srgbClr val="000000"/>
              </a:buClr>
              <a:buSzPts val="2400"/>
              <a:buFont typeface="Arial"/>
              <a:buNone/>
            </a:pPr>
            <a:r>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br>
              <a:rPr b="0" i="0" lang="sv-SE" sz="2400" u="none" cap="none" strike="noStrike">
                <a:solidFill>
                  <a:schemeClr val="lt1"/>
                </a:solidFill>
                <a:latin typeface="Arial"/>
                <a:ea typeface="Arial"/>
                <a:cs typeface="Arial"/>
                <a:sym typeface="Arial"/>
              </a:rPr>
            </a:br>
            <a:endParaRPr b="0" i="0" sz="2400" u="none" cap="none" strike="noStrike">
              <a:solidFill>
                <a:schemeClr val="lt1"/>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p10"/>
          <p:cNvSpPr txBox="1"/>
          <p:nvPr>
            <p:ph type="ctrTitle"/>
          </p:nvPr>
        </p:nvSpPr>
        <p:spPr>
          <a:xfrm>
            <a:off x="3141693" y="1178287"/>
            <a:ext cx="5682194" cy="1149350"/>
          </a:xfrm>
          <a:prstGeom prst="rect">
            <a:avLst/>
          </a:prstGeom>
          <a:noFill/>
          <a:ln>
            <a:noFill/>
          </a:ln>
        </p:spPr>
        <p:txBody>
          <a:bodyPr anchorCtr="0" anchor="b" bIns="45700" lIns="91425" spcFirstLastPara="1" rIns="91425" wrap="square" tIns="45700">
            <a:noAutofit/>
          </a:bodyPr>
          <a:lstStyle/>
          <a:p>
            <a:pPr indent="0" lvl="0" marL="0" rtl="0" algn="ctr">
              <a:lnSpc>
                <a:spcPct val="100000"/>
              </a:lnSpc>
              <a:spcBef>
                <a:spcPts val="0"/>
              </a:spcBef>
              <a:spcAft>
                <a:spcPts val="0"/>
              </a:spcAft>
              <a:buClr>
                <a:schemeClr val="lt2"/>
              </a:buClr>
              <a:buSzPts val="4400"/>
              <a:buFont typeface="Century Gothic"/>
              <a:buNone/>
            </a:pPr>
            <a:br>
              <a:rPr lang="sv-SE" sz="4400"/>
            </a:br>
            <a:r>
              <a:rPr b="1" lang="sv-SE" sz="4400"/>
              <a:t>Lös problemet </a:t>
            </a:r>
            <a:endParaRPr sz="4400"/>
          </a:p>
        </p:txBody>
      </p:sp>
      <p:sp>
        <p:nvSpPr>
          <p:cNvPr id="356" name="Google Shape;356;p10"/>
          <p:cNvSpPr txBox="1"/>
          <p:nvPr/>
        </p:nvSpPr>
        <p:spPr>
          <a:xfrm flipH="1">
            <a:off x="2790579" y="2693297"/>
            <a:ext cx="6384300" cy="1939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lang="sv-SE" sz="2400">
                <a:solidFill>
                  <a:schemeClr val="lt1"/>
                </a:solidFill>
              </a:rPr>
              <a:t>Framgångsrika startups löser antingen problem för andra företag eller för allmänheten. Detta kallas för "att addera mervärde till problemet".</a:t>
            </a:r>
            <a:br>
              <a:rPr b="0" i="0" lang="sv-SE" sz="2400" u="none" cap="none" strike="noStrike">
                <a:solidFill>
                  <a:schemeClr val="lt1"/>
                </a:solidFill>
                <a:latin typeface="Arial"/>
                <a:ea typeface="Arial"/>
                <a:cs typeface="Arial"/>
                <a:sym typeface="Arial"/>
              </a:rPr>
            </a:br>
            <a:endParaRPr b="0" i="0" sz="2400" u="none" cap="none" strike="noStrike">
              <a:solidFill>
                <a:schemeClr val="lt1"/>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p11"/>
          <p:cNvSpPr txBox="1"/>
          <p:nvPr>
            <p:ph type="ctrTitle"/>
          </p:nvPr>
        </p:nvSpPr>
        <p:spPr>
          <a:xfrm>
            <a:off x="3254903" y="1187532"/>
            <a:ext cx="5682194" cy="1035128"/>
          </a:xfrm>
          <a:prstGeom prst="rect">
            <a:avLst/>
          </a:prstGeom>
          <a:noFill/>
          <a:ln>
            <a:noFill/>
          </a:ln>
        </p:spPr>
        <p:txBody>
          <a:bodyPr anchorCtr="0" anchor="b" bIns="45700" lIns="91425" spcFirstLastPara="1" rIns="91425" wrap="square" tIns="45700">
            <a:noAutofit/>
          </a:bodyPr>
          <a:lstStyle/>
          <a:p>
            <a:pPr indent="0" lvl="0" marL="0" rtl="0" algn="ctr">
              <a:lnSpc>
                <a:spcPct val="100000"/>
              </a:lnSpc>
              <a:spcBef>
                <a:spcPts val="0"/>
              </a:spcBef>
              <a:spcAft>
                <a:spcPts val="0"/>
              </a:spcAft>
              <a:buClr>
                <a:schemeClr val="lt2"/>
              </a:buClr>
              <a:buSzPts val="4400"/>
              <a:buFont typeface="Century Gothic"/>
              <a:buNone/>
            </a:pPr>
            <a:br>
              <a:rPr lang="sv-SE" sz="4400"/>
            </a:br>
            <a:r>
              <a:rPr b="1" lang="sv-SE" sz="4400"/>
              <a:t>Nätverka som en galning </a:t>
            </a:r>
            <a:endParaRPr sz="4400"/>
          </a:p>
        </p:txBody>
      </p:sp>
      <p:sp>
        <p:nvSpPr>
          <p:cNvPr id="362" name="Google Shape;362;p11"/>
          <p:cNvSpPr txBox="1"/>
          <p:nvPr/>
        </p:nvSpPr>
        <p:spPr>
          <a:xfrm flipH="1">
            <a:off x="2458207" y="2696349"/>
            <a:ext cx="7275600" cy="1939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lang="sv-SE" sz="2400">
                <a:solidFill>
                  <a:schemeClr val="lt1"/>
                </a:solidFill>
              </a:rPr>
              <a:t>Nätverk är avgörande för alla nya entreprenörer. Att träffa rätt personer som kan introducera dig till kontakter inom din bransch, t.ex. leverantörer, finansiärer och mentorer, kan vara skillnaden mellan framgång och misslyckande.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sp>
        <p:nvSpPr>
          <p:cNvPr id="367" name="Google Shape;367;p12"/>
          <p:cNvSpPr txBox="1"/>
          <p:nvPr>
            <p:ph type="ctrTitle"/>
          </p:nvPr>
        </p:nvSpPr>
        <p:spPr>
          <a:xfrm>
            <a:off x="3341328" y="1406633"/>
            <a:ext cx="5034332" cy="829103"/>
          </a:xfrm>
          <a:prstGeom prst="rect">
            <a:avLst/>
          </a:prstGeom>
          <a:noFill/>
          <a:ln>
            <a:noFill/>
          </a:ln>
        </p:spPr>
        <p:txBody>
          <a:bodyPr anchorCtr="0" anchor="b" bIns="45700" lIns="91425" spcFirstLastPara="1" rIns="91425" wrap="square" tIns="45700">
            <a:noAutofit/>
          </a:bodyPr>
          <a:lstStyle/>
          <a:p>
            <a:pPr indent="0" lvl="0" marL="0" rtl="0" algn="ctr">
              <a:lnSpc>
                <a:spcPct val="100000"/>
              </a:lnSpc>
              <a:spcBef>
                <a:spcPts val="0"/>
              </a:spcBef>
              <a:spcAft>
                <a:spcPts val="0"/>
              </a:spcAft>
              <a:buClr>
                <a:schemeClr val="lt2"/>
              </a:buClr>
              <a:buSzPts val="4400"/>
              <a:buFont typeface="Century Gothic"/>
              <a:buNone/>
            </a:pPr>
            <a:r>
              <a:rPr b="1" lang="sv-SE" sz="4400"/>
              <a:t>Föregå med gott exempel</a:t>
            </a:r>
            <a:endParaRPr sz="4400"/>
          </a:p>
        </p:txBody>
      </p:sp>
      <p:sp>
        <p:nvSpPr>
          <p:cNvPr id="368" name="Google Shape;368;p12"/>
          <p:cNvSpPr txBox="1"/>
          <p:nvPr/>
        </p:nvSpPr>
        <p:spPr>
          <a:xfrm flipH="1">
            <a:off x="2307837" y="2529669"/>
            <a:ext cx="7908900" cy="2893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100"/>
              <a:buFont typeface="Arial"/>
              <a:buNone/>
            </a:pPr>
            <a:r>
              <a:rPr lang="sv-SE" sz="2400">
                <a:solidFill>
                  <a:schemeClr val="lt1"/>
                </a:solidFill>
              </a:rPr>
              <a:t>En entreprenör måste vara ledande inom sitt företag. En ledare måste arbeta hårt, motivera och inspirera sina anställda till att nå sin fulla potential för att företaget ska gå bra.</a:t>
            </a:r>
            <a:endParaRPr sz="2400">
              <a:solidFill>
                <a:schemeClr val="lt1"/>
              </a:solidFill>
            </a:endParaRPr>
          </a:p>
          <a:p>
            <a:pPr indent="0" lvl="0" marL="0" marR="0" rtl="0" algn="l">
              <a:lnSpc>
                <a:spcPct val="100000"/>
              </a:lnSpc>
              <a:spcBef>
                <a:spcPts val="0"/>
              </a:spcBef>
              <a:spcAft>
                <a:spcPts val="0"/>
              </a:spcAft>
              <a:buClr>
                <a:schemeClr val="dk1"/>
              </a:buClr>
              <a:buSzPts val="1100"/>
              <a:buFont typeface="Arial"/>
              <a:buNone/>
            </a:pPr>
            <a:r>
              <a:rPr lang="sv-SE" sz="2400">
                <a:solidFill>
                  <a:schemeClr val="lt1"/>
                </a:solidFill>
              </a:rPr>
              <a:t>Studera dessa personer och läs deras böcker för att se hur du kan bli en bra ledare som föregår med gott exempel till dina anställda.</a:t>
            </a:r>
            <a:endParaRPr sz="2400">
              <a:solidFill>
                <a:schemeClr val="lt1"/>
              </a:solidFill>
            </a:endParaRPr>
          </a:p>
          <a:p>
            <a:pPr indent="0" lvl="0" marL="0" marR="0" rtl="0" algn="l">
              <a:lnSpc>
                <a:spcPct val="100000"/>
              </a:lnSpc>
              <a:spcBef>
                <a:spcPts val="0"/>
              </a:spcBef>
              <a:spcAft>
                <a:spcPts val="0"/>
              </a:spcAft>
              <a:buClr>
                <a:srgbClr val="000000"/>
              </a:buClr>
              <a:buSzPts val="2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p13"/>
          <p:cNvSpPr txBox="1"/>
          <p:nvPr>
            <p:ph type="ctrTitle"/>
          </p:nvPr>
        </p:nvSpPr>
        <p:spPr>
          <a:xfrm>
            <a:off x="1585095" y="2078439"/>
            <a:ext cx="8687061" cy="1938131"/>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lt2"/>
              </a:buClr>
              <a:buSzPts val="4400"/>
              <a:buFont typeface="Century Gothic"/>
              <a:buNone/>
            </a:pPr>
            <a:br>
              <a:rPr lang="sv-SE" sz="4400"/>
            </a:br>
            <a:r>
              <a:rPr lang="sv-SE" sz="3600"/>
              <a:t>Vad är ledarskap? </a:t>
            </a:r>
            <a:br>
              <a:rPr lang="sv-SE" sz="3600"/>
            </a:br>
            <a:br>
              <a:rPr lang="sv-SE" sz="3600"/>
            </a:br>
            <a:r>
              <a:rPr lang="sv-SE" sz="3600"/>
              <a:t>Hur skulle du beskriva en bra ledare?</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2"/>
          <p:cNvSpPr txBox="1"/>
          <p:nvPr>
            <p:ph type="ctrTitle"/>
          </p:nvPr>
        </p:nvSpPr>
        <p:spPr>
          <a:xfrm>
            <a:off x="1378406" y="2729961"/>
            <a:ext cx="9820510" cy="139807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lt2"/>
              </a:buClr>
              <a:buSzPts val="3600"/>
              <a:buFont typeface="Century Gothic"/>
              <a:buNone/>
            </a:pPr>
            <a:r>
              <a:rPr b="1" lang="sv-SE" sz="3600"/>
              <a:t>Vad innebär det att vara en Entreprenör</a:t>
            </a:r>
            <a:r>
              <a:rPr b="1" lang="sv-SE" sz="3600"/>
              <a:t>? </a:t>
            </a:r>
            <a:br>
              <a:rPr b="1" lang="sv-SE" sz="1400"/>
            </a:br>
            <a:endParaRPr sz="44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sp>
        <p:nvSpPr>
          <p:cNvPr id="378" name="Google Shape;378;p14"/>
          <p:cNvSpPr txBox="1"/>
          <p:nvPr>
            <p:ph type="title"/>
          </p:nvPr>
        </p:nvSpPr>
        <p:spPr>
          <a:xfrm>
            <a:off x="1154954" y="973668"/>
            <a:ext cx="8761413" cy="706964"/>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2"/>
              </a:buClr>
              <a:buSzPts val="3600"/>
              <a:buFont typeface="Century Gothic"/>
              <a:buNone/>
            </a:pPr>
            <a:r>
              <a:rPr lang="sv-SE"/>
              <a:t>Ledarskap som koncept</a:t>
            </a:r>
            <a:endParaRPr/>
          </a:p>
        </p:txBody>
      </p:sp>
      <p:sp>
        <p:nvSpPr>
          <p:cNvPr id="379" name="Google Shape;379;p14"/>
          <p:cNvSpPr txBox="1"/>
          <p:nvPr>
            <p:ph idx="1" type="body"/>
          </p:nvPr>
        </p:nvSpPr>
        <p:spPr>
          <a:xfrm>
            <a:off x="988294" y="2643255"/>
            <a:ext cx="10215411" cy="3674417"/>
          </a:xfrm>
          <a:prstGeom prst="rect">
            <a:avLst/>
          </a:prstGeom>
          <a:noFill/>
          <a:ln>
            <a:noFill/>
          </a:ln>
        </p:spPr>
        <p:txBody>
          <a:bodyPr anchorCtr="0" anchor="t" bIns="45700" lIns="91425" spcFirstLastPara="1" rIns="91425" wrap="square" tIns="45700">
            <a:normAutofit fontScale="77500" lnSpcReduction="20000"/>
          </a:bodyPr>
          <a:lstStyle/>
          <a:p>
            <a:pPr indent="0" lvl="0" marL="0" rtl="0" algn="l">
              <a:lnSpc>
                <a:spcPct val="100000"/>
              </a:lnSpc>
              <a:spcBef>
                <a:spcPts val="0"/>
              </a:spcBef>
              <a:spcAft>
                <a:spcPts val="0"/>
              </a:spcAft>
              <a:buSzPct val="103225"/>
              <a:buNone/>
            </a:pPr>
            <a:r>
              <a:rPr lang="sv-SE" sz="2800">
                <a:latin typeface="Arial"/>
                <a:ea typeface="Arial"/>
                <a:cs typeface="Arial"/>
                <a:sym typeface="Arial"/>
              </a:rPr>
              <a:t>Ledarskap innebär att påverka sina medarbetares beteende för att uppnå organisationens syfte och mål.</a:t>
            </a:r>
            <a:endParaRPr/>
          </a:p>
          <a:p>
            <a:pPr indent="0" lvl="0" marL="0" rtl="0" algn="l">
              <a:lnSpc>
                <a:spcPct val="100000"/>
              </a:lnSpc>
              <a:spcBef>
                <a:spcPts val="0"/>
              </a:spcBef>
              <a:spcAft>
                <a:spcPts val="0"/>
              </a:spcAft>
              <a:buSzPct val="103225"/>
              <a:buNone/>
            </a:pPr>
            <a:r>
              <a:t/>
            </a:r>
            <a:endParaRPr sz="2800">
              <a:latin typeface="Arial"/>
              <a:ea typeface="Arial"/>
              <a:cs typeface="Arial"/>
              <a:sym typeface="Arial"/>
            </a:endParaRPr>
          </a:p>
          <a:p>
            <a:pPr indent="0" lvl="0" marL="0" rtl="0" algn="l">
              <a:lnSpc>
                <a:spcPct val="100000"/>
              </a:lnSpc>
              <a:spcBef>
                <a:spcPts val="0"/>
              </a:spcBef>
              <a:spcAft>
                <a:spcPts val="0"/>
              </a:spcAft>
              <a:buSzPct val="103225"/>
              <a:buNone/>
            </a:pPr>
            <a:r>
              <a:rPr lang="sv-SE" sz="2800">
                <a:latin typeface="Arial"/>
                <a:ea typeface="Arial"/>
                <a:cs typeface="Arial"/>
                <a:sym typeface="Arial"/>
              </a:rPr>
              <a:t>Ledarskap bygger på ledarens personliga egenskaper för att påverka medarbetare att frivilligt följa organisationens principer.</a:t>
            </a:r>
            <a:r>
              <a:rPr lang="sv-SE" sz="2800">
                <a:latin typeface="Arial"/>
                <a:ea typeface="Arial"/>
                <a:cs typeface="Arial"/>
                <a:sym typeface="Arial"/>
              </a:rPr>
              <a:t> </a:t>
            </a:r>
            <a:endParaRPr/>
          </a:p>
          <a:p>
            <a:pPr indent="0" lvl="0" marL="0" rtl="0" algn="l">
              <a:lnSpc>
                <a:spcPct val="100000"/>
              </a:lnSpc>
              <a:spcBef>
                <a:spcPts val="0"/>
              </a:spcBef>
              <a:spcAft>
                <a:spcPts val="0"/>
              </a:spcAft>
              <a:buSzPct val="103225"/>
              <a:buNone/>
            </a:pPr>
            <a:r>
              <a:t/>
            </a:r>
            <a:endParaRPr sz="2800">
              <a:latin typeface="Arial"/>
              <a:ea typeface="Arial"/>
              <a:cs typeface="Arial"/>
              <a:sym typeface="Arial"/>
            </a:endParaRPr>
          </a:p>
          <a:p>
            <a:pPr indent="0" lvl="0" marL="0" rtl="0" algn="l">
              <a:lnSpc>
                <a:spcPct val="100000"/>
              </a:lnSpc>
              <a:spcBef>
                <a:spcPts val="0"/>
              </a:spcBef>
              <a:spcAft>
                <a:spcPts val="0"/>
              </a:spcAft>
              <a:buSzPct val="103225"/>
              <a:buNone/>
            </a:pPr>
            <a:r>
              <a:rPr lang="sv-SE" sz="2800">
                <a:latin typeface="Arial"/>
                <a:ea typeface="Arial"/>
                <a:cs typeface="Arial"/>
                <a:sym typeface="Arial"/>
              </a:rPr>
              <a:t>Ledarskap är förmågan att inspirera andra till att vilja utföra sina institutionella plikter.</a:t>
            </a:r>
            <a:r>
              <a:rPr lang="sv-SE" sz="2800">
                <a:latin typeface="Arial"/>
                <a:ea typeface="Arial"/>
                <a:cs typeface="Arial"/>
                <a:sym typeface="Arial"/>
              </a:rPr>
              <a:t> </a:t>
            </a:r>
            <a:endParaRPr/>
          </a:p>
          <a:p>
            <a:pPr indent="0" lvl="0" marL="0" rtl="0" algn="l">
              <a:lnSpc>
                <a:spcPct val="100000"/>
              </a:lnSpc>
              <a:spcBef>
                <a:spcPts val="0"/>
              </a:spcBef>
              <a:spcAft>
                <a:spcPts val="0"/>
              </a:spcAft>
              <a:buSzPct val="103225"/>
              <a:buNone/>
            </a:pPr>
            <a:r>
              <a:t/>
            </a:r>
            <a:endParaRPr sz="2800">
              <a:latin typeface="Arial"/>
              <a:ea typeface="Arial"/>
              <a:cs typeface="Arial"/>
              <a:sym typeface="Arial"/>
            </a:endParaRPr>
          </a:p>
          <a:p>
            <a:pPr indent="0" lvl="0" marL="0" rtl="0" algn="l">
              <a:lnSpc>
                <a:spcPct val="100000"/>
              </a:lnSpc>
              <a:spcBef>
                <a:spcPts val="0"/>
              </a:spcBef>
              <a:spcAft>
                <a:spcPts val="0"/>
              </a:spcAft>
              <a:buSzPct val="103225"/>
              <a:buNone/>
            </a:pPr>
            <a:r>
              <a:rPr lang="sv-SE" sz="2800">
                <a:latin typeface="Arial"/>
                <a:ea typeface="Arial"/>
                <a:cs typeface="Arial"/>
                <a:sym typeface="Arial"/>
              </a:rPr>
              <a:t>Ledarskap visar vart vi vill gå och vägen framåt.</a:t>
            </a:r>
            <a:endParaRPr/>
          </a:p>
          <a:p>
            <a:pPr indent="0" lvl="0" marL="0" rtl="0" algn="l">
              <a:lnSpc>
                <a:spcPct val="100000"/>
              </a:lnSpc>
              <a:spcBef>
                <a:spcPts val="0"/>
              </a:spcBef>
              <a:spcAft>
                <a:spcPts val="0"/>
              </a:spcAft>
              <a:buSzPct val="103225"/>
              <a:buNone/>
            </a:pPr>
            <a:r>
              <a:t/>
            </a:r>
            <a:endParaRPr sz="2800">
              <a:latin typeface="Arial"/>
              <a:ea typeface="Arial"/>
              <a:cs typeface="Arial"/>
              <a:sym typeface="Arial"/>
            </a:endParaRPr>
          </a:p>
          <a:p>
            <a:pPr indent="0" lvl="0" marL="0" rtl="0" algn="l">
              <a:lnSpc>
                <a:spcPct val="100000"/>
              </a:lnSpc>
              <a:spcBef>
                <a:spcPts val="0"/>
              </a:spcBef>
              <a:spcAft>
                <a:spcPts val="0"/>
              </a:spcAft>
              <a:buSzPct val="103225"/>
              <a:buNone/>
            </a:pPr>
            <a:r>
              <a:rPr lang="sv-SE" sz="2800">
                <a:latin typeface="Arial"/>
                <a:ea typeface="Arial"/>
                <a:cs typeface="Arial"/>
                <a:sym typeface="Arial"/>
              </a:rPr>
              <a:t>Ledarskap innebär att inspirera andra till att vilja utföra organiserade uppgifter för att uppnå målen.</a:t>
            </a:r>
            <a:r>
              <a:rPr lang="sv-SE" sz="2800">
                <a:latin typeface="Arial"/>
                <a:ea typeface="Arial"/>
                <a:cs typeface="Arial"/>
                <a:sym typeface="Arial"/>
              </a:rPr>
              <a:t> </a:t>
            </a:r>
            <a:endParaRPr sz="2800">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sp>
        <p:nvSpPr>
          <p:cNvPr id="384" name="Google Shape;384;p41"/>
          <p:cNvSpPr txBox="1"/>
          <p:nvPr>
            <p:ph type="title"/>
          </p:nvPr>
        </p:nvSpPr>
        <p:spPr>
          <a:xfrm>
            <a:off x="1309333" y="838200"/>
            <a:ext cx="8761413" cy="97388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2"/>
              </a:buClr>
              <a:buSzPts val="1800"/>
              <a:buNone/>
            </a:pPr>
            <a:r>
              <a:rPr lang="sv-SE"/>
              <a:t>Hur skulle du beskriva en bra ledare?</a:t>
            </a:r>
            <a:endParaRPr/>
          </a:p>
        </p:txBody>
      </p:sp>
      <p:sp>
        <p:nvSpPr>
          <p:cNvPr id="385" name="Google Shape;385;p41"/>
          <p:cNvSpPr txBox="1"/>
          <p:nvPr>
            <p:ph idx="1" type="body"/>
          </p:nvPr>
        </p:nvSpPr>
        <p:spPr>
          <a:xfrm>
            <a:off x="1154954" y="2603500"/>
            <a:ext cx="8825659" cy="3416300"/>
          </a:xfrm>
          <a:prstGeom prst="rect">
            <a:avLst/>
          </a:prstGeom>
          <a:noFill/>
          <a:ln>
            <a:noFill/>
          </a:ln>
        </p:spPr>
        <p:txBody>
          <a:bodyPr anchorCtr="0" anchor="t" bIns="45700" lIns="91425" spcFirstLastPara="1" rIns="91425" wrap="square" tIns="45700">
            <a:normAutofit/>
          </a:bodyPr>
          <a:lstStyle/>
          <a:p>
            <a:pPr indent="-320040" lvl="0" marL="457200" rtl="0" algn="l">
              <a:lnSpc>
                <a:spcPct val="100000"/>
              </a:lnSpc>
              <a:spcBef>
                <a:spcPts val="1000"/>
              </a:spcBef>
              <a:spcAft>
                <a:spcPts val="0"/>
              </a:spcAft>
              <a:buSzPts val="1440"/>
              <a:buChar char="►"/>
            </a:pPr>
            <a:r>
              <a:rPr lang="sv-SE" sz="2000">
                <a:latin typeface="Arial"/>
                <a:ea typeface="Arial"/>
                <a:cs typeface="Arial"/>
                <a:sym typeface="Arial"/>
              </a:rPr>
              <a:t>Ledare föds inte, de skapas.</a:t>
            </a:r>
            <a:r>
              <a:rPr lang="sv-SE" sz="2000">
                <a:latin typeface="Arial"/>
                <a:ea typeface="Arial"/>
                <a:cs typeface="Arial"/>
                <a:sym typeface="Arial"/>
              </a:rPr>
              <a:t> </a:t>
            </a:r>
            <a:endParaRPr/>
          </a:p>
          <a:p>
            <a:pPr indent="-320040" lvl="0" marL="457200" rtl="0" algn="l">
              <a:lnSpc>
                <a:spcPct val="100000"/>
              </a:lnSpc>
              <a:spcBef>
                <a:spcPts val="1000"/>
              </a:spcBef>
              <a:spcAft>
                <a:spcPts val="0"/>
              </a:spcAft>
              <a:buSzPts val="1440"/>
              <a:buChar char="►"/>
            </a:pPr>
            <a:r>
              <a:rPr lang="sv-SE" sz="2000">
                <a:latin typeface="Arial"/>
                <a:ea typeface="Arial"/>
                <a:cs typeface="Arial"/>
                <a:sym typeface="Arial"/>
              </a:rPr>
              <a:t>Bra ledare utvecklas genom självstudier, utbildning, träning och erfarenhet.</a:t>
            </a:r>
            <a:r>
              <a:rPr lang="sv-SE" sz="2000">
                <a:latin typeface="Arial"/>
                <a:ea typeface="Arial"/>
                <a:cs typeface="Arial"/>
                <a:sym typeface="Arial"/>
              </a:rPr>
              <a:t> </a:t>
            </a:r>
            <a:endParaRPr/>
          </a:p>
          <a:p>
            <a:pPr indent="-320040" lvl="0" marL="457200" rtl="0" algn="l">
              <a:lnSpc>
                <a:spcPct val="100000"/>
              </a:lnSpc>
              <a:spcBef>
                <a:spcPts val="1000"/>
              </a:spcBef>
              <a:spcAft>
                <a:spcPts val="0"/>
              </a:spcAft>
              <a:buSzPts val="1440"/>
              <a:buChar char="►"/>
            </a:pPr>
            <a:r>
              <a:rPr lang="sv-SE" sz="2000">
                <a:latin typeface="Arial"/>
                <a:ea typeface="Arial"/>
                <a:cs typeface="Arial"/>
                <a:sym typeface="Arial"/>
              </a:rPr>
              <a:t>Ledarskap är en process där en person påverkar andra att uppnå ett mål och styr organisationen på ett sätt som gör den mer sammanhållen och sammanhängande.</a:t>
            </a:r>
            <a:r>
              <a:rPr lang="sv-SE" sz="2000">
                <a:latin typeface="Arial"/>
                <a:ea typeface="Arial"/>
                <a:cs typeface="Arial"/>
                <a:sym typeface="Arial"/>
              </a:rPr>
              <a:t> </a:t>
            </a:r>
            <a:endParaRPr/>
          </a:p>
          <a:p>
            <a:pPr indent="-320040" lvl="0" marL="457200" rtl="0" algn="l">
              <a:lnSpc>
                <a:spcPct val="100000"/>
              </a:lnSpc>
              <a:spcBef>
                <a:spcPts val="1000"/>
              </a:spcBef>
              <a:spcAft>
                <a:spcPts val="0"/>
              </a:spcAft>
              <a:buSzPts val="1440"/>
              <a:buChar char="►"/>
            </a:pPr>
            <a:r>
              <a:rPr lang="sv-SE" sz="2000">
                <a:latin typeface="Arial"/>
                <a:ea typeface="Arial"/>
                <a:cs typeface="Arial"/>
                <a:sym typeface="Arial"/>
              </a:rPr>
              <a:t>Ledare genomför denna process genom t.ex. övertygelser, värderingar, etik, karaktär, kunskap och färdigheter.</a:t>
            </a:r>
            <a:r>
              <a:rPr lang="sv-SE" sz="2000">
                <a:latin typeface="Arial"/>
                <a:ea typeface="Arial"/>
                <a:cs typeface="Arial"/>
                <a:sym typeface="Arial"/>
              </a:rPr>
              <a:t> </a:t>
            </a:r>
            <a:endParaRPr sz="2000">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sp>
        <p:nvSpPr>
          <p:cNvPr id="390" name="Google Shape;390;p42"/>
          <p:cNvSpPr txBox="1"/>
          <p:nvPr>
            <p:ph type="title"/>
          </p:nvPr>
        </p:nvSpPr>
        <p:spPr>
          <a:xfrm>
            <a:off x="1219200" y="985543"/>
            <a:ext cx="8761413" cy="706964"/>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2"/>
              </a:buClr>
              <a:buSzPts val="1800"/>
              <a:buNone/>
            </a:pPr>
            <a:r>
              <a:rPr lang="sv-SE"/>
              <a:t>De två viktigaste nycklarna till effektivt ledarskap </a:t>
            </a:r>
            <a:endParaRPr/>
          </a:p>
        </p:txBody>
      </p:sp>
      <p:sp>
        <p:nvSpPr>
          <p:cNvPr id="391" name="Google Shape;391;p42"/>
          <p:cNvSpPr txBox="1"/>
          <p:nvPr>
            <p:ph idx="1" type="body"/>
          </p:nvPr>
        </p:nvSpPr>
        <p:spPr>
          <a:xfrm>
            <a:off x="1368710" y="3310464"/>
            <a:ext cx="9247830" cy="1992252"/>
          </a:xfrm>
          <a:prstGeom prst="rect">
            <a:avLst/>
          </a:prstGeom>
          <a:noFill/>
          <a:ln>
            <a:noFill/>
          </a:ln>
        </p:spPr>
        <p:txBody>
          <a:bodyPr anchorCtr="0" anchor="t" bIns="45700" lIns="91425" spcFirstLastPara="1" rIns="91425" wrap="square" tIns="45700">
            <a:noAutofit/>
          </a:bodyPr>
          <a:lstStyle/>
          <a:p>
            <a:pPr indent="-320040" lvl="0" marL="457200" rtl="0" algn="l">
              <a:lnSpc>
                <a:spcPct val="100000"/>
              </a:lnSpc>
              <a:spcBef>
                <a:spcPts val="1000"/>
              </a:spcBef>
              <a:spcAft>
                <a:spcPts val="0"/>
              </a:spcAft>
              <a:buSzPts val="1440"/>
              <a:buChar char="►"/>
            </a:pPr>
            <a:r>
              <a:rPr lang="sv-SE" sz="2200">
                <a:latin typeface="Arial"/>
                <a:ea typeface="Arial"/>
                <a:cs typeface="Arial"/>
                <a:sym typeface="Arial"/>
              </a:rPr>
              <a:t>Du måste vara pålitlig och du måste kunna kommunicera en vision om vilken riktning organisationen behöver ta.</a:t>
            </a:r>
            <a:r>
              <a:rPr lang="sv-SE" sz="2200">
                <a:latin typeface="Arial"/>
                <a:ea typeface="Arial"/>
                <a:cs typeface="Arial"/>
                <a:sym typeface="Arial"/>
              </a:rPr>
              <a:t> </a:t>
            </a:r>
            <a:endParaRPr sz="2200">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sp>
        <p:nvSpPr>
          <p:cNvPr id="396" name="Google Shape;396;p43"/>
          <p:cNvSpPr txBox="1"/>
          <p:nvPr>
            <p:ph type="ctrTitle"/>
          </p:nvPr>
        </p:nvSpPr>
        <p:spPr>
          <a:xfrm>
            <a:off x="3504939" y="249639"/>
            <a:ext cx="8687061" cy="1938131"/>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lt2"/>
              </a:buClr>
              <a:buSzPts val="4400"/>
              <a:buFont typeface="Century Gothic"/>
              <a:buNone/>
            </a:pPr>
            <a:r>
              <a:rPr lang="sv-SE" sz="4400"/>
              <a:t>Ledarskapsstil</a:t>
            </a:r>
            <a:endParaRPr/>
          </a:p>
        </p:txBody>
      </p:sp>
      <p:sp>
        <p:nvSpPr>
          <p:cNvPr id="397" name="Google Shape;397;p43"/>
          <p:cNvSpPr txBox="1"/>
          <p:nvPr/>
        </p:nvSpPr>
        <p:spPr>
          <a:xfrm>
            <a:off x="1880259" y="2802577"/>
            <a:ext cx="8431500" cy="1323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lang="sv-SE" sz="2000">
                <a:solidFill>
                  <a:schemeClr val="lt1"/>
                </a:solidFill>
              </a:rPr>
              <a:t>Forskare har gjort en hel del arbete om ledarstilar.</a:t>
            </a:r>
            <a:r>
              <a:rPr b="0" i="0" lang="sv-SE" sz="200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lang="sv-SE" sz="2000">
                <a:solidFill>
                  <a:schemeClr val="lt1"/>
                </a:solidFill>
              </a:rPr>
              <a:t>Rensis Likert (1967) utvecklade en universell teori eller stil som sträcker sig från autokratisk till deltagande, d.v.s. systemteorier 1-4.</a:t>
            </a:r>
            <a:endParaRPr b="0" i="0" sz="2000" u="none" cap="none" strike="noStrike">
              <a:solidFill>
                <a:schemeClr val="lt1"/>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 name="Shape 401"/>
        <p:cNvGrpSpPr/>
        <p:nvPr/>
      </p:nvGrpSpPr>
      <p:grpSpPr>
        <a:xfrm>
          <a:off x="0" y="0"/>
          <a:ext cx="0" cy="0"/>
          <a:chOff x="0" y="0"/>
          <a:chExt cx="0" cy="0"/>
        </a:xfrm>
      </p:grpSpPr>
      <p:sp>
        <p:nvSpPr>
          <p:cNvPr id="402" name="Google Shape;402;p44"/>
          <p:cNvSpPr txBox="1"/>
          <p:nvPr>
            <p:ph type="ctrTitle"/>
          </p:nvPr>
        </p:nvSpPr>
        <p:spPr>
          <a:xfrm>
            <a:off x="3649521" y="787482"/>
            <a:ext cx="8687061" cy="1938131"/>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lt2"/>
              </a:buClr>
              <a:buSzPts val="4400"/>
              <a:buFont typeface="Century Gothic"/>
              <a:buNone/>
            </a:pPr>
            <a:r>
              <a:rPr lang="sv-SE" sz="4400"/>
              <a:t>Ledarskapsstil</a:t>
            </a:r>
            <a:endParaRPr/>
          </a:p>
        </p:txBody>
      </p:sp>
      <p:sp>
        <p:nvSpPr>
          <p:cNvPr id="403" name="Google Shape;403;p44"/>
          <p:cNvSpPr txBox="1"/>
          <p:nvPr/>
        </p:nvSpPr>
        <p:spPr>
          <a:xfrm>
            <a:off x="1133931" y="3429000"/>
            <a:ext cx="2765100" cy="1323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100"/>
              <a:buFont typeface="Arial"/>
              <a:buNone/>
            </a:pPr>
            <a:r>
              <a:rPr lang="sv-SE" sz="2000">
                <a:solidFill>
                  <a:schemeClr val="lt1"/>
                </a:solidFill>
              </a:rPr>
              <a:t>System 1:</a:t>
            </a:r>
            <a:endParaRPr sz="2000">
              <a:solidFill>
                <a:schemeClr val="lt1"/>
              </a:solidFill>
            </a:endParaRPr>
          </a:p>
          <a:p>
            <a:pPr indent="0" lvl="0" marL="0" marR="0" rtl="0" algn="l">
              <a:lnSpc>
                <a:spcPct val="100000"/>
              </a:lnSpc>
              <a:spcBef>
                <a:spcPts val="0"/>
              </a:spcBef>
              <a:spcAft>
                <a:spcPts val="0"/>
              </a:spcAft>
              <a:buClr>
                <a:schemeClr val="dk1"/>
              </a:buClr>
              <a:buSzPts val="1100"/>
              <a:buFont typeface="Arial"/>
              <a:buNone/>
            </a:pPr>
            <a:r>
              <a:rPr lang="sv-SE" sz="2000">
                <a:solidFill>
                  <a:schemeClr val="lt1"/>
                </a:solidFill>
              </a:rPr>
              <a:t>Exploaterande eller auktoritativ</a:t>
            </a:r>
            <a:endParaRPr sz="2000">
              <a:solidFill>
                <a:schemeClr val="lt1"/>
              </a:solidFil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404" name="Google Shape;404;p44"/>
          <p:cNvSpPr txBox="1"/>
          <p:nvPr/>
        </p:nvSpPr>
        <p:spPr>
          <a:xfrm>
            <a:off x="3898903" y="3429000"/>
            <a:ext cx="2565000" cy="1323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100"/>
              <a:buFont typeface="Arial"/>
              <a:buNone/>
            </a:pPr>
            <a:r>
              <a:rPr lang="sv-SE" sz="2000">
                <a:solidFill>
                  <a:schemeClr val="lt1"/>
                </a:solidFill>
              </a:rPr>
              <a:t>System 2:</a:t>
            </a:r>
            <a:endParaRPr sz="2000">
              <a:solidFill>
                <a:schemeClr val="lt1"/>
              </a:solidFill>
            </a:endParaRPr>
          </a:p>
          <a:p>
            <a:pPr indent="0" lvl="0" marL="0" marR="0" rtl="0" algn="l">
              <a:lnSpc>
                <a:spcPct val="100000"/>
              </a:lnSpc>
              <a:spcBef>
                <a:spcPts val="0"/>
              </a:spcBef>
              <a:spcAft>
                <a:spcPts val="0"/>
              </a:spcAft>
              <a:buClr>
                <a:schemeClr val="dk1"/>
              </a:buClr>
              <a:buSzPts val="1100"/>
              <a:buFont typeface="Arial"/>
              <a:buNone/>
            </a:pPr>
            <a:r>
              <a:rPr lang="sv-SE" sz="2000">
                <a:solidFill>
                  <a:schemeClr val="lt1"/>
                </a:solidFill>
              </a:rPr>
              <a:t>Välmenande – autokratisk</a:t>
            </a:r>
            <a:endParaRPr sz="2000">
              <a:solidFill>
                <a:schemeClr val="lt1"/>
              </a:solidFil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405" name="Google Shape;405;p44"/>
          <p:cNvSpPr txBox="1"/>
          <p:nvPr/>
        </p:nvSpPr>
        <p:spPr>
          <a:xfrm>
            <a:off x="9421254" y="3382833"/>
            <a:ext cx="1969200" cy="1015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lang="sv-SE" sz="2000">
                <a:solidFill>
                  <a:schemeClr val="lt1"/>
                </a:solidFill>
              </a:rPr>
              <a:t>System 4: Deltagande team</a:t>
            </a:r>
            <a:endParaRPr b="0" i="0" sz="2000" u="none" cap="none" strike="noStrike">
              <a:solidFill>
                <a:schemeClr val="lt1"/>
              </a:solidFill>
              <a:latin typeface="Arial"/>
              <a:ea typeface="Arial"/>
              <a:cs typeface="Arial"/>
              <a:sym typeface="Arial"/>
            </a:endParaRPr>
          </a:p>
        </p:txBody>
      </p:sp>
      <p:sp>
        <p:nvSpPr>
          <p:cNvPr id="406" name="Google Shape;406;p44"/>
          <p:cNvSpPr txBox="1"/>
          <p:nvPr/>
        </p:nvSpPr>
        <p:spPr>
          <a:xfrm>
            <a:off x="6463972" y="3429000"/>
            <a:ext cx="2183100" cy="1015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100"/>
              <a:buFont typeface="Arial"/>
              <a:buNone/>
            </a:pPr>
            <a:r>
              <a:rPr lang="sv-SE" sz="2000">
                <a:solidFill>
                  <a:schemeClr val="lt1"/>
                </a:solidFill>
              </a:rPr>
              <a:t>System 3:</a:t>
            </a:r>
            <a:endParaRPr sz="2000">
              <a:solidFill>
                <a:schemeClr val="lt1"/>
              </a:solidFill>
            </a:endParaRPr>
          </a:p>
          <a:p>
            <a:pPr indent="0" lvl="0" marL="0" marR="0" rtl="0" algn="l">
              <a:lnSpc>
                <a:spcPct val="100000"/>
              </a:lnSpc>
              <a:spcBef>
                <a:spcPts val="0"/>
              </a:spcBef>
              <a:spcAft>
                <a:spcPts val="0"/>
              </a:spcAft>
              <a:buClr>
                <a:schemeClr val="dk1"/>
              </a:buClr>
              <a:buSzPts val="1100"/>
              <a:buFont typeface="Arial"/>
              <a:buNone/>
            </a:pPr>
            <a:r>
              <a:rPr lang="sv-SE" sz="2000">
                <a:solidFill>
                  <a:schemeClr val="lt1"/>
                </a:solidFill>
              </a:rPr>
              <a:t>Rådgivande</a:t>
            </a:r>
            <a:endParaRPr sz="2000">
              <a:solidFill>
                <a:schemeClr val="lt1"/>
              </a:solidFil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 name="Shape 410"/>
        <p:cNvGrpSpPr/>
        <p:nvPr/>
      </p:nvGrpSpPr>
      <p:grpSpPr>
        <a:xfrm>
          <a:off x="0" y="0"/>
          <a:ext cx="0" cy="0"/>
          <a:chOff x="0" y="0"/>
          <a:chExt cx="0" cy="0"/>
        </a:xfrm>
      </p:grpSpPr>
      <p:sp>
        <p:nvSpPr>
          <p:cNvPr id="411" name="Google Shape;411;p45"/>
          <p:cNvSpPr/>
          <p:nvPr/>
        </p:nvSpPr>
        <p:spPr>
          <a:xfrm>
            <a:off x="1579418" y="1795549"/>
            <a:ext cx="8861400" cy="4455600"/>
          </a:xfrm>
          <a:prstGeom prst="rect">
            <a:avLst/>
          </a:prstGeom>
          <a:solidFill>
            <a:srgbClr val="D3CDE4"/>
          </a:solidFill>
          <a:ln cap="flat" cmpd="sng" w="25400">
            <a:solidFill>
              <a:srgbClr val="820C4A"/>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12" name="Google Shape;412;p45"/>
          <p:cNvSpPr txBox="1"/>
          <p:nvPr/>
        </p:nvSpPr>
        <p:spPr>
          <a:xfrm>
            <a:off x="1579418" y="901279"/>
            <a:ext cx="6291000" cy="1015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sv-SE" sz="2000" u="none" cap="none" strike="noStrike">
                <a:solidFill>
                  <a:schemeClr val="lt1"/>
                </a:solidFill>
                <a:latin typeface="Arial"/>
                <a:ea typeface="Arial"/>
                <a:cs typeface="Arial"/>
                <a:sym typeface="Arial"/>
              </a:rPr>
              <a:t>System 1:</a:t>
            </a:r>
            <a:endParaRPr b="0" i="0" sz="1400" u="none" cap="none" strike="noStrike">
              <a:solidFill>
                <a:srgbClr val="000000"/>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sv-SE" sz="2000">
                <a:solidFill>
                  <a:schemeClr val="lt1"/>
                </a:solidFill>
              </a:rPr>
              <a:t>Exploaterande eller auktoritativ</a:t>
            </a:r>
            <a:endParaRPr sz="2000">
              <a:solidFill>
                <a:schemeClr val="lt1"/>
              </a:solidFil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413" name="Google Shape;413;p45"/>
          <p:cNvSpPr txBox="1"/>
          <p:nvPr/>
        </p:nvSpPr>
        <p:spPr>
          <a:xfrm>
            <a:off x="2070464" y="1997839"/>
            <a:ext cx="7406100" cy="2555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lang="sv-SE" sz="2000">
                <a:solidFill>
                  <a:schemeClr val="dk1"/>
                </a:solidFill>
              </a:rPr>
              <a:t>Chefer fattar alla beslut.</a:t>
            </a:r>
            <a:r>
              <a:rPr b="0" i="0" lang="sv-SE" sz="2000" u="none" cap="none" strike="noStrike">
                <a:solidFill>
                  <a:schemeClr val="dk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lang="sv-SE" sz="2000">
                <a:solidFill>
                  <a:schemeClr val="dk1"/>
                </a:solidFill>
              </a:rPr>
              <a:t>Att inte slutföra tilldelat arbete leder till hot eller bestraffning.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lang="sv-SE" sz="2000">
                <a:solidFill>
                  <a:schemeClr val="dk1"/>
                </a:solidFill>
              </a:rPr>
              <a:t>När system 1 används så råder lågt förtroende mellan ledning och medarbetare.</a:t>
            </a:r>
            <a:r>
              <a:rPr b="0" i="0" lang="sv-SE" sz="2000" u="none" cap="none" strike="noStrike">
                <a:solidFill>
                  <a:schemeClr val="dk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lang="sv-SE" sz="2000">
                <a:solidFill>
                  <a:schemeClr val="dk1"/>
                </a:solidFill>
              </a:rPr>
              <a:t>Det är uppgiftsorienterat.</a:t>
            </a:r>
            <a:endParaRPr b="0" i="0" sz="2000" u="none" cap="none" strike="noStrike">
              <a:solidFill>
                <a:schemeClr val="dk1"/>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sp>
        <p:nvSpPr>
          <p:cNvPr id="418" name="Google Shape;418;p46"/>
          <p:cNvSpPr/>
          <p:nvPr/>
        </p:nvSpPr>
        <p:spPr>
          <a:xfrm>
            <a:off x="1579418" y="1745673"/>
            <a:ext cx="8861368" cy="4339243"/>
          </a:xfrm>
          <a:prstGeom prst="rect">
            <a:avLst/>
          </a:prstGeom>
          <a:solidFill>
            <a:srgbClr val="D3CDE4"/>
          </a:solidFill>
          <a:ln cap="flat" cmpd="sng" w="25400">
            <a:solidFill>
              <a:srgbClr val="820C4A"/>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19" name="Google Shape;419;p46"/>
          <p:cNvSpPr txBox="1"/>
          <p:nvPr/>
        </p:nvSpPr>
        <p:spPr>
          <a:xfrm>
            <a:off x="1579418" y="920393"/>
            <a:ext cx="6291102"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sv-SE" sz="2000" u="none" cap="none" strike="noStrike">
                <a:solidFill>
                  <a:schemeClr val="lt1"/>
                </a:solidFill>
                <a:latin typeface="Arial"/>
                <a:ea typeface="Arial"/>
                <a:cs typeface="Arial"/>
                <a:sym typeface="Arial"/>
              </a:rPr>
              <a:t>System 2:</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lang="sv-SE" sz="2000">
                <a:solidFill>
                  <a:schemeClr val="lt1"/>
                </a:solidFill>
              </a:rPr>
              <a:t>Välmenande – autokratisk</a:t>
            </a:r>
            <a:r>
              <a:rPr b="0" i="0" lang="sv-SE" sz="2000" u="none" cap="none" strike="noStrike">
                <a:solidFill>
                  <a:schemeClr val="lt1"/>
                </a:solidFill>
                <a:latin typeface="Arial"/>
                <a:ea typeface="Arial"/>
                <a:cs typeface="Arial"/>
                <a:sym typeface="Arial"/>
              </a:rPr>
              <a:t> </a:t>
            </a:r>
            <a:endParaRPr b="0" i="0" sz="2000" u="none" cap="none" strike="noStrike">
              <a:solidFill>
                <a:schemeClr val="lt1"/>
              </a:solidFill>
              <a:latin typeface="Arial"/>
              <a:ea typeface="Arial"/>
              <a:cs typeface="Arial"/>
              <a:sym typeface="Arial"/>
            </a:endParaRPr>
          </a:p>
        </p:txBody>
      </p:sp>
      <p:sp>
        <p:nvSpPr>
          <p:cNvPr id="420" name="Google Shape;420;p46"/>
          <p:cNvSpPr txBox="1"/>
          <p:nvPr/>
        </p:nvSpPr>
        <p:spPr>
          <a:xfrm>
            <a:off x="2074323" y="2151727"/>
            <a:ext cx="7871700" cy="22473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000"/>
              <a:buFont typeface="Arial"/>
              <a:buNone/>
            </a:pPr>
            <a:r>
              <a:rPr lang="sv-SE" sz="2000">
                <a:solidFill>
                  <a:schemeClr val="dk1"/>
                </a:solidFill>
              </a:rPr>
              <a:t>Chefen fattar besluten men de anställda har en viss grad av frihet och flexibilitet när de utför sitt jobb så länge de följer procedurerna. Chefen har en förmyndarmentalitet.</a:t>
            </a:r>
            <a:r>
              <a:rPr b="0" i="0" lang="sv-SE" sz="2000" u="none" cap="none" strike="noStrike">
                <a:solidFill>
                  <a:schemeClr val="dk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rPr lang="sv-SE" sz="2000">
                <a:solidFill>
                  <a:schemeClr val="dk1"/>
                </a:solidFill>
              </a:rPr>
              <a:t>Det finns ett ganska lågt förtroende mellan ledningen och de anställda vilket gör att de anställda är försiktiga i hanteringen av ledningen.</a:t>
            </a:r>
            <a:endParaRPr b="0" i="0" sz="2000" u="none" cap="none" strike="noStrike">
              <a:solidFill>
                <a:schemeClr val="dk1"/>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4" name="Shape 424"/>
        <p:cNvGrpSpPr/>
        <p:nvPr/>
      </p:nvGrpSpPr>
      <p:grpSpPr>
        <a:xfrm>
          <a:off x="0" y="0"/>
          <a:ext cx="0" cy="0"/>
          <a:chOff x="0" y="0"/>
          <a:chExt cx="0" cy="0"/>
        </a:xfrm>
      </p:grpSpPr>
      <p:sp>
        <p:nvSpPr>
          <p:cNvPr id="425" name="Google Shape;425;p47"/>
          <p:cNvSpPr/>
          <p:nvPr/>
        </p:nvSpPr>
        <p:spPr>
          <a:xfrm>
            <a:off x="1579418" y="1477266"/>
            <a:ext cx="8861368" cy="4733174"/>
          </a:xfrm>
          <a:prstGeom prst="rect">
            <a:avLst/>
          </a:prstGeom>
          <a:solidFill>
            <a:srgbClr val="D3CDE4"/>
          </a:solidFill>
          <a:ln cap="flat" cmpd="sng" w="25400">
            <a:solidFill>
              <a:srgbClr val="820C4A"/>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26" name="Google Shape;426;p47"/>
          <p:cNvSpPr txBox="1"/>
          <p:nvPr/>
        </p:nvSpPr>
        <p:spPr>
          <a:xfrm>
            <a:off x="1579418" y="769380"/>
            <a:ext cx="6291102"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sv-SE" sz="2000" u="none" cap="none" strike="noStrike">
                <a:solidFill>
                  <a:schemeClr val="lt1"/>
                </a:solidFill>
                <a:latin typeface="Arial"/>
                <a:ea typeface="Arial"/>
                <a:cs typeface="Arial"/>
                <a:sym typeface="Arial"/>
              </a:rPr>
              <a:t>System 3: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lang="sv-SE" sz="2000">
                <a:solidFill>
                  <a:schemeClr val="lt1"/>
                </a:solidFill>
              </a:rPr>
              <a:t>Rådgivande</a:t>
            </a:r>
            <a:endParaRPr b="0" i="0" sz="2000" u="none" cap="none" strike="noStrike">
              <a:solidFill>
                <a:schemeClr val="lt1"/>
              </a:solidFill>
              <a:latin typeface="Arial"/>
              <a:ea typeface="Arial"/>
              <a:cs typeface="Arial"/>
              <a:sym typeface="Arial"/>
            </a:endParaRPr>
          </a:p>
        </p:txBody>
      </p:sp>
      <p:sp>
        <p:nvSpPr>
          <p:cNvPr id="427" name="Google Shape;427;p47"/>
          <p:cNvSpPr txBox="1"/>
          <p:nvPr/>
        </p:nvSpPr>
        <p:spPr>
          <a:xfrm>
            <a:off x="2056014" y="1808615"/>
            <a:ext cx="7908300" cy="37866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000"/>
              <a:buFont typeface="Arial"/>
              <a:buNone/>
            </a:pPr>
            <a:r>
              <a:rPr lang="sv-SE" sz="2000"/>
              <a:t>Chefen konsulterar de anställda innan de sätter upp mål och fattar beslut om arbetet.</a:t>
            </a:r>
            <a:r>
              <a:rPr b="0" i="0" lang="sv-SE" sz="20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rPr lang="sv-SE" sz="2000"/>
              <a:t>De anställda har frihet att själva fatta beslut om hur de ska utföra arbetet.</a:t>
            </a:r>
            <a:r>
              <a:rPr b="0" i="0" lang="sv-SE" sz="20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rPr lang="sv-SE" sz="2000"/>
              <a:t>Ledningen förlitar sig på belöningar i stället för prestationer för att motivera de anställda.</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rPr lang="sv-SE" sz="2000"/>
              <a:t>Förtroendet mellan de anställda och ledningen är ganska högt vilket skapar ett klimat där medarbetarna känner sig relativt fria att öppet diskutera arbetsrelaterade frågor med ledningen.</a:t>
            </a:r>
            <a:endParaRPr b="0" i="0" sz="2000" u="none" cap="none" strike="noStrike">
              <a:solidFill>
                <a:srgbClr val="000000"/>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1" name="Shape 431"/>
        <p:cNvGrpSpPr/>
        <p:nvPr/>
      </p:nvGrpSpPr>
      <p:grpSpPr>
        <a:xfrm>
          <a:off x="0" y="0"/>
          <a:ext cx="0" cy="0"/>
          <a:chOff x="0" y="0"/>
          <a:chExt cx="0" cy="0"/>
        </a:xfrm>
      </p:grpSpPr>
      <p:sp>
        <p:nvSpPr>
          <p:cNvPr id="432" name="Google Shape;432;p48"/>
          <p:cNvSpPr/>
          <p:nvPr/>
        </p:nvSpPr>
        <p:spPr>
          <a:xfrm>
            <a:off x="1579418" y="1549655"/>
            <a:ext cx="8861368" cy="4700600"/>
          </a:xfrm>
          <a:prstGeom prst="rect">
            <a:avLst/>
          </a:prstGeom>
          <a:solidFill>
            <a:srgbClr val="D3CDE4"/>
          </a:solidFill>
          <a:ln cap="flat" cmpd="sng" w="25400">
            <a:solidFill>
              <a:srgbClr val="820C4A"/>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33" name="Google Shape;433;p48"/>
          <p:cNvSpPr txBox="1"/>
          <p:nvPr/>
        </p:nvSpPr>
        <p:spPr>
          <a:xfrm>
            <a:off x="1579418" y="841769"/>
            <a:ext cx="6291102"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sv-SE" sz="2000" u="none" cap="none" strike="noStrike">
                <a:solidFill>
                  <a:schemeClr val="lt1"/>
                </a:solidFill>
                <a:latin typeface="Arial"/>
                <a:ea typeface="Arial"/>
                <a:cs typeface="Arial"/>
                <a:sym typeface="Arial"/>
              </a:rPr>
              <a:t>System 4: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lang="sv-SE" sz="2000">
                <a:solidFill>
                  <a:schemeClr val="lt1"/>
                </a:solidFill>
              </a:rPr>
              <a:t>Deltagande team</a:t>
            </a:r>
            <a:endParaRPr b="0" i="0" sz="2000" u="none" cap="none" strike="noStrike">
              <a:solidFill>
                <a:schemeClr val="lt1"/>
              </a:solidFill>
              <a:latin typeface="Arial"/>
              <a:ea typeface="Arial"/>
              <a:cs typeface="Arial"/>
              <a:sym typeface="Arial"/>
            </a:endParaRPr>
          </a:p>
        </p:txBody>
      </p:sp>
      <p:sp>
        <p:nvSpPr>
          <p:cNvPr id="434" name="Google Shape;434;p48"/>
          <p:cNvSpPr txBox="1"/>
          <p:nvPr/>
        </p:nvSpPr>
        <p:spPr>
          <a:xfrm>
            <a:off x="2123901" y="1790227"/>
            <a:ext cx="7944300" cy="37866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000"/>
              <a:buFont typeface="Arial"/>
              <a:buNone/>
            </a:pPr>
            <a:r>
              <a:rPr lang="sv-SE" sz="2000"/>
              <a:t>Tonvikten ligger på gruppdeltagande med fullt engagemang av medarbetarna i processen att sätta upp mål och fatta jobbrelaterade beslut.</a:t>
            </a:r>
            <a:r>
              <a:rPr b="0" i="0" lang="sv-SE" sz="20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rPr lang="sv-SE" sz="2000"/>
              <a:t>De anställda kan diskutera frågor med sina ledare är stödjande i sitt beteende. Ledaren utgör en länk mellan organisation och medarbetarna.</a:t>
            </a:r>
            <a:r>
              <a:rPr b="0" i="0" lang="sv-SE" sz="20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rPr lang="sv-SE" sz="2000"/>
              <a:t>Beslutsfattande är utbrett i hela företaget.</a:t>
            </a:r>
            <a:r>
              <a:rPr b="0" i="0" lang="sv-SE" sz="20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rPr lang="sv-SE" sz="2000"/>
              <a:t>Denna ledarstil ansågs bäst och var den som skulle kunna leda till större effektivitet i ledningen.</a:t>
            </a:r>
            <a:r>
              <a:rPr b="0" i="0" lang="sv-SE" sz="2000" u="none" cap="none" strike="noStrike">
                <a:solidFill>
                  <a:srgbClr val="000000"/>
                </a:solidFill>
                <a:latin typeface="Arial"/>
                <a:ea typeface="Arial"/>
                <a:cs typeface="Arial"/>
                <a:sym typeface="Arial"/>
              </a:rPr>
              <a:t> </a:t>
            </a:r>
            <a:endParaRPr b="0" i="0" sz="2000" u="none" cap="none" strike="noStrike">
              <a:solidFill>
                <a:srgbClr val="000000"/>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8" name="Shape 438"/>
        <p:cNvGrpSpPr/>
        <p:nvPr/>
      </p:nvGrpSpPr>
      <p:grpSpPr>
        <a:xfrm>
          <a:off x="0" y="0"/>
          <a:ext cx="0" cy="0"/>
          <a:chOff x="0" y="0"/>
          <a:chExt cx="0" cy="0"/>
        </a:xfrm>
      </p:grpSpPr>
      <p:pic>
        <p:nvPicPr>
          <p:cNvPr descr="Text&#10;&#10;Description automatically generated" id="439" name="Google Shape;439;p17"/>
          <p:cNvPicPr preferRelativeResize="0"/>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p3"/>
          <p:cNvSpPr txBox="1"/>
          <p:nvPr>
            <p:ph type="title"/>
          </p:nvPr>
        </p:nvSpPr>
        <p:spPr>
          <a:xfrm>
            <a:off x="1154954" y="973668"/>
            <a:ext cx="8761413" cy="706964"/>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2"/>
              </a:buClr>
              <a:buSzPts val="3600"/>
              <a:buFont typeface="Century Gothic"/>
              <a:buNone/>
            </a:pPr>
            <a:r>
              <a:rPr lang="sv-SE"/>
              <a:t>Entreprenörskap som koncept</a:t>
            </a:r>
            <a:endParaRPr/>
          </a:p>
        </p:txBody>
      </p:sp>
      <p:sp>
        <p:nvSpPr>
          <p:cNvPr id="263" name="Google Shape;263;p3"/>
          <p:cNvSpPr txBox="1"/>
          <p:nvPr>
            <p:ph idx="1" type="body"/>
          </p:nvPr>
        </p:nvSpPr>
        <p:spPr>
          <a:xfrm>
            <a:off x="1154954" y="2603499"/>
            <a:ext cx="9400403" cy="3821051"/>
          </a:xfrm>
          <a:prstGeom prst="rect">
            <a:avLst/>
          </a:prstGeom>
          <a:noFill/>
          <a:ln>
            <a:noFill/>
          </a:ln>
        </p:spPr>
        <p:txBody>
          <a:bodyPr anchorCtr="0" anchor="t" bIns="45700" lIns="91425" spcFirstLastPara="1" rIns="91425" wrap="square" tIns="45700">
            <a:normAutofit/>
          </a:bodyPr>
          <a:lstStyle/>
          <a:p>
            <a:pPr indent="-354432" lvl="0" marL="342900" rtl="0" algn="l">
              <a:lnSpc>
                <a:spcPct val="100000"/>
              </a:lnSpc>
              <a:spcBef>
                <a:spcPts val="0"/>
              </a:spcBef>
              <a:spcAft>
                <a:spcPts val="0"/>
              </a:spcAft>
              <a:buSzPts val="2422"/>
              <a:buChar char="►"/>
            </a:pPr>
            <a:r>
              <a:rPr lang="sv-SE" sz="2800">
                <a:latin typeface="Arial"/>
                <a:ea typeface="Arial"/>
                <a:cs typeface="Arial"/>
                <a:sym typeface="Arial"/>
              </a:rPr>
              <a:t>En entreprenör är någon som skapar en ny verksamhet, tar de flesta riskerna och åtnjuter de flesta belöningarna</a:t>
            </a:r>
            <a:endParaRPr sz="2800">
              <a:latin typeface="Arial"/>
              <a:ea typeface="Arial"/>
              <a:cs typeface="Arial"/>
              <a:sym typeface="Arial"/>
            </a:endParaRPr>
          </a:p>
          <a:p>
            <a:pPr indent="0" lvl="0" marL="0" rtl="0" algn="l">
              <a:lnSpc>
                <a:spcPct val="100000"/>
              </a:lnSpc>
              <a:spcBef>
                <a:spcPts val="0"/>
              </a:spcBef>
              <a:spcAft>
                <a:spcPts val="0"/>
              </a:spcAft>
              <a:buSzPts val="2422"/>
              <a:buNone/>
            </a:pPr>
            <a:r>
              <a:t/>
            </a:r>
            <a:endParaRPr sz="2800">
              <a:latin typeface="Arial"/>
              <a:ea typeface="Arial"/>
              <a:cs typeface="Arial"/>
              <a:sym typeface="Arial"/>
            </a:endParaRPr>
          </a:p>
          <a:p>
            <a:pPr indent="-354432" lvl="0" marL="342900" rtl="0" algn="l">
              <a:lnSpc>
                <a:spcPct val="100000"/>
              </a:lnSpc>
              <a:spcBef>
                <a:spcPts val="0"/>
              </a:spcBef>
              <a:spcAft>
                <a:spcPts val="0"/>
              </a:spcAft>
              <a:buSzPts val="2422"/>
              <a:buChar char="►"/>
            </a:pPr>
            <a:r>
              <a:rPr lang="sv-SE" sz="2800">
                <a:latin typeface="Arial"/>
                <a:ea typeface="Arial"/>
                <a:cs typeface="Arial"/>
                <a:sym typeface="Arial"/>
              </a:rPr>
              <a:t>Processen att starta ett företag kallas entreprenörskap.</a:t>
            </a:r>
            <a:r>
              <a:rPr lang="sv-SE" sz="2800">
                <a:latin typeface="Arial"/>
                <a:ea typeface="Arial"/>
                <a:cs typeface="Arial"/>
                <a:sym typeface="Arial"/>
              </a:rPr>
              <a:t> </a:t>
            </a:r>
            <a:endParaRPr/>
          </a:p>
          <a:p>
            <a:pPr indent="0" lvl="0" marL="0" rtl="0" algn="l">
              <a:lnSpc>
                <a:spcPct val="100000"/>
              </a:lnSpc>
              <a:spcBef>
                <a:spcPts val="0"/>
              </a:spcBef>
              <a:spcAft>
                <a:spcPts val="0"/>
              </a:spcAft>
              <a:buSzPts val="2422"/>
              <a:buNone/>
            </a:pPr>
            <a:r>
              <a:t/>
            </a:r>
            <a:endParaRPr sz="2800">
              <a:latin typeface="Arial"/>
              <a:ea typeface="Arial"/>
              <a:cs typeface="Arial"/>
              <a:sym typeface="Arial"/>
            </a:endParaRPr>
          </a:p>
          <a:p>
            <a:pPr indent="-354432" lvl="0" marL="342900" rtl="0" algn="l">
              <a:lnSpc>
                <a:spcPct val="100000"/>
              </a:lnSpc>
              <a:spcBef>
                <a:spcPts val="0"/>
              </a:spcBef>
              <a:spcAft>
                <a:spcPts val="0"/>
              </a:spcAft>
              <a:buSzPts val="2422"/>
              <a:buChar char="►"/>
            </a:pPr>
            <a:r>
              <a:rPr lang="sv-SE" sz="2800">
                <a:latin typeface="Arial"/>
                <a:ea typeface="Arial"/>
                <a:cs typeface="Arial"/>
                <a:sym typeface="Arial"/>
              </a:rPr>
              <a:t>Entreprenören ses vanligtvis som en innovatör, en källa till nya idéer, varor, tjänster, affärer och/eller procedurer.</a:t>
            </a:r>
            <a:endParaRPr sz="2800">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3" name="Shape 443"/>
        <p:cNvGrpSpPr/>
        <p:nvPr/>
      </p:nvGrpSpPr>
      <p:grpSpPr>
        <a:xfrm>
          <a:off x="0" y="0"/>
          <a:ext cx="0" cy="0"/>
          <a:chOff x="0" y="0"/>
          <a:chExt cx="0" cy="0"/>
        </a:xfrm>
      </p:grpSpPr>
      <p:sp>
        <p:nvSpPr>
          <p:cNvPr id="444" name="Google Shape;444;p18"/>
          <p:cNvSpPr txBox="1"/>
          <p:nvPr>
            <p:ph type="title"/>
          </p:nvPr>
        </p:nvSpPr>
        <p:spPr>
          <a:xfrm>
            <a:off x="1154954" y="973668"/>
            <a:ext cx="8761413" cy="706964"/>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2"/>
              </a:buClr>
              <a:buSzPts val="3600"/>
              <a:buFont typeface="Century Gothic"/>
              <a:buNone/>
            </a:pPr>
            <a:r>
              <a:rPr lang="sv-SE"/>
              <a:t>Referenser</a:t>
            </a:r>
            <a:endParaRPr/>
          </a:p>
        </p:txBody>
      </p:sp>
      <p:sp>
        <p:nvSpPr>
          <p:cNvPr id="445" name="Google Shape;445;p18"/>
          <p:cNvSpPr txBox="1"/>
          <p:nvPr>
            <p:ph idx="1" type="body"/>
          </p:nvPr>
        </p:nvSpPr>
        <p:spPr>
          <a:xfrm>
            <a:off x="1154954" y="2603500"/>
            <a:ext cx="8825659" cy="3416300"/>
          </a:xfrm>
          <a:prstGeom prst="rect">
            <a:avLst/>
          </a:prstGeom>
          <a:noFill/>
          <a:ln>
            <a:noFill/>
          </a:ln>
        </p:spPr>
        <p:txBody>
          <a:bodyPr anchorCtr="0" anchor="t" bIns="45700" lIns="91425" spcFirstLastPara="1" rIns="91425" wrap="square" tIns="45700">
            <a:normAutofit/>
          </a:bodyPr>
          <a:lstStyle/>
          <a:p>
            <a:pPr indent="-340360" lvl="0" marL="342900" rtl="0" algn="l">
              <a:lnSpc>
                <a:spcPct val="100000"/>
              </a:lnSpc>
              <a:spcBef>
                <a:spcPts val="0"/>
              </a:spcBef>
              <a:spcAft>
                <a:spcPts val="0"/>
              </a:spcAft>
              <a:buSzPts val="1400"/>
              <a:buChar char="►"/>
            </a:pPr>
            <a:r>
              <a:rPr lang="sv-SE" u="sng">
                <a:solidFill>
                  <a:schemeClr val="hlink"/>
                </a:solidFill>
                <a:hlinkClick r:id="rId3"/>
              </a:rPr>
              <a:t>http://accioneduca.org/admin/archivos/clases/material/introduction-to-leadership_1564085781.pdf</a:t>
            </a:r>
            <a:endParaRPr/>
          </a:p>
          <a:p>
            <a:pPr indent="-340360" lvl="0" marL="342900" rtl="0" algn="l">
              <a:lnSpc>
                <a:spcPct val="100000"/>
              </a:lnSpc>
              <a:spcBef>
                <a:spcPts val="1000"/>
              </a:spcBef>
              <a:spcAft>
                <a:spcPts val="0"/>
              </a:spcAft>
              <a:buSzPts val="1400"/>
              <a:buChar char="►"/>
            </a:pPr>
            <a:r>
              <a:rPr lang="sv-SE" u="sng">
                <a:solidFill>
                  <a:schemeClr val="hlink"/>
                </a:solidFill>
                <a:hlinkClick r:id="rId4"/>
              </a:rPr>
              <a:t>https://www.investopedia.com/terms/e/entrepreneur.asp</a:t>
            </a:r>
            <a:endParaRPr/>
          </a:p>
          <a:p>
            <a:pPr indent="-340360" lvl="0" marL="342900" rtl="0" algn="l">
              <a:lnSpc>
                <a:spcPct val="100000"/>
              </a:lnSpc>
              <a:spcBef>
                <a:spcPts val="1000"/>
              </a:spcBef>
              <a:spcAft>
                <a:spcPts val="0"/>
              </a:spcAft>
              <a:buSzPts val="1400"/>
              <a:buChar char="►"/>
            </a:pPr>
            <a:r>
              <a:rPr lang="sv-SE" u="sng">
                <a:solidFill>
                  <a:schemeClr val="hlink"/>
                </a:solidFill>
                <a:hlinkClick r:id="rId5"/>
              </a:rPr>
              <a:t>https://www.arabianjbmr.com/pdfs/RPAM_VOL_3_5/6.pdf</a:t>
            </a:r>
            <a:endParaRPr/>
          </a:p>
          <a:p>
            <a:pPr indent="-340360" lvl="0" marL="342900" rtl="0" algn="l">
              <a:lnSpc>
                <a:spcPct val="150000"/>
              </a:lnSpc>
              <a:spcBef>
                <a:spcPts val="0"/>
              </a:spcBef>
              <a:spcAft>
                <a:spcPts val="0"/>
              </a:spcAft>
              <a:buSzPts val="1400"/>
              <a:buChar char="►"/>
            </a:pPr>
            <a:r>
              <a:rPr lang="sv-SE" u="sng">
                <a:solidFill>
                  <a:srgbClr val="8F8F8F"/>
                </a:solidFill>
                <a:hlinkClick r:id="rId6">
                  <a:extLst>
                    <a:ext uri="{A12FA001-AC4F-418D-AE19-62706E023703}">
                      <ahyp:hlinkClr val="tx"/>
                    </a:ext>
                  </a:extLst>
                </a:hlinkClick>
              </a:rPr>
              <a:t>https://www.foretagarna.se/politik-paverkan/rapporter/2021/kvinnors-foretagande/</a:t>
            </a:r>
            <a:endParaRPr sz="2400">
              <a:solidFill>
                <a:srgbClr val="8F8F8F"/>
              </a:solidFill>
            </a:endParaRPr>
          </a:p>
          <a:p>
            <a:pPr indent="-251459" lvl="0" marL="342900" rtl="0" algn="l">
              <a:lnSpc>
                <a:spcPct val="100000"/>
              </a:lnSpc>
              <a:spcBef>
                <a:spcPts val="1000"/>
              </a:spcBef>
              <a:spcAft>
                <a:spcPts val="0"/>
              </a:spcAft>
              <a:buSzPts val="1440"/>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15"/>
          <p:cNvSpPr txBox="1"/>
          <p:nvPr>
            <p:ph type="title"/>
          </p:nvPr>
        </p:nvSpPr>
        <p:spPr>
          <a:xfrm>
            <a:off x="1154954" y="973668"/>
            <a:ext cx="8761413" cy="706964"/>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3600"/>
              <a:buNone/>
            </a:pPr>
            <a:r>
              <a:rPr lang="sv-SE"/>
              <a:t>Entreprenörskap som koncept</a:t>
            </a:r>
            <a:endParaRPr/>
          </a:p>
        </p:txBody>
      </p:sp>
      <p:sp>
        <p:nvSpPr>
          <p:cNvPr id="269" name="Google Shape;269;p15"/>
          <p:cNvSpPr txBox="1"/>
          <p:nvPr>
            <p:ph idx="1" type="body"/>
          </p:nvPr>
        </p:nvSpPr>
        <p:spPr>
          <a:xfrm>
            <a:off x="1154954" y="2603500"/>
            <a:ext cx="9400403" cy="3416300"/>
          </a:xfrm>
          <a:prstGeom prst="rect">
            <a:avLst/>
          </a:prstGeom>
          <a:noFill/>
          <a:ln>
            <a:noFill/>
          </a:ln>
        </p:spPr>
        <p:txBody>
          <a:bodyPr anchorCtr="0" anchor="t" bIns="45700" lIns="91425" spcFirstLastPara="1" rIns="91425" wrap="square" tIns="45700">
            <a:normAutofit lnSpcReduction="20000"/>
          </a:bodyPr>
          <a:lstStyle/>
          <a:p>
            <a:pPr indent="-354432" lvl="0" marL="342900" rtl="0" algn="l">
              <a:lnSpc>
                <a:spcPct val="100000"/>
              </a:lnSpc>
              <a:spcBef>
                <a:spcPts val="0"/>
              </a:spcBef>
              <a:spcAft>
                <a:spcPts val="0"/>
              </a:spcAft>
              <a:buSzPts val="2422"/>
              <a:buChar char="►"/>
            </a:pPr>
            <a:r>
              <a:rPr lang="sv-SE" sz="2800">
                <a:latin typeface="Arial"/>
                <a:ea typeface="Arial"/>
                <a:cs typeface="Arial"/>
                <a:sym typeface="Arial"/>
              </a:rPr>
              <a:t>Entreprenörer kan möta många hinder när de bygger upp sina företag.</a:t>
            </a:r>
            <a:r>
              <a:rPr lang="sv-SE" sz="2800">
                <a:latin typeface="Arial"/>
                <a:ea typeface="Arial"/>
                <a:cs typeface="Arial"/>
                <a:sym typeface="Arial"/>
              </a:rPr>
              <a:t> </a:t>
            </a:r>
            <a:endParaRPr/>
          </a:p>
          <a:p>
            <a:pPr indent="-200660" lvl="0" marL="342900" rtl="0" algn="l">
              <a:lnSpc>
                <a:spcPct val="100000"/>
              </a:lnSpc>
              <a:spcBef>
                <a:spcPts val="0"/>
              </a:spcBef>
              <a:spcAft>
                <a:spcPts val="0"/>
              </a:spcAft>
              <a:buSzPts val="2422"/>
              <a:buNone/>
            </a:pPr>
            <a:r>
              <a:t/>
            </a:r>
            <a:endParaRPr sz="2800">
              <a:latin typeface="Arial"/>
              <a:ea typeface="Arial"/>
              <a:cs typeface="Arial"/>
              <a:sym typeface="Arial"/>
            </a:endParaRPr>
          </a:p>
          <a:p>
            <a:pPr indent="-354432" lvl="0" marL="342900" rtl="0" algn="l">
              <a:lnSpc>
                <a:spcPct val="100000"/>
              </a:lnSpc>
              <a:spcBef>
                <a:spcPts val="0"/>
              </a:spcBef>
              <a:spcAft>
                <a:spcPts val="0"/>
              </a:spcAft>
              <a:buSzPts val="2422"/>
              <a:buChar char="►"/>
            </a:pPr>
            <a:r>
              <a:rPr lang="sv-SE" sz="2800">
                <a:latin typeface="Arial"/>
                <a:ea typeface="Arial"/>
                <a:cs typeface="Arial"/>
                <a:sym typeface="Arial"/>
              </a:rPr>
              <a:t>Många tycker att det mest utmanande är följande:</a:t>
            </a:r>
            <a:endParaRPr/>
          </a:p>
          <a:p>
            <a:pPr indent="0" lvl="0" marL="0" rtl="0" algn="l">
              <a:lnSpc>
                <a:spcPct val="100000"/>
              </a:lnSpc>
              <a:spcBef>
                <a:spcPts val="0"/>
              </a:spcBef>
              <a:spcAft>
                <a:spcPts val="0"/>
              </a:spcAft>
              <a:buSzPts val="2422"/>
              <a:buNone/>
            </a:pPr>
            <a:r>
              <a:t/>
            </a:r>
            <a:endParaRPr sz="2400">
              <a:latin typeface="Arial"/>
              <a:ea typeface="Arial"/>
              <a:cs typeface="Arial"/>
              <a:sym typeface="Arial"/>
            </a:endParaRPr>
          </a:p>
          <a:p>
            <a:pPr indent="0" lvl="6" marL="2743200" rtl="0" algn="l">
              <a:lnSpc>
                <a:spcPct val="100000"/>
              </a:lnSpc>
              <a:spcBef>
                <a:spcPts val="0"/>
              </a:spcBef>
              <a:spcAft>
                <a:spcPts val="0"/>
              </a:spcAft>
              <a:buSzPts val="2422"/>
              <a:buNone/>
            </a:pPr>
            <a:r>
              <a:rPr lang="sv-SE" sz="2400">
                <a:latin typeface="Arial"/>
                <a:ea typeface="Arial"/>
                <a:cs typeface="Arial"/>
                <a:sym typeface="Arial"/>
              </a:rPr>
              <a:t>1. Hantera byråkratin</a:t>
            </a:r>
            <a:endParaRPr sz="2400">
              <a:latin typeface="Arial"/>
              <a:ea typeface="Arial"/>
              <a:cs typeface="Arial"/>
              <a:sym typeface="Arial"/>
            </a:endParaRPr>
          </a:p>
          <a:p>
            <a:pPr indent="0" lvl="6" marL="2743200" rtl="0" algn="l">
              <a:lnSpc>
                <a:spcPct val="100000"/>
              </a:lnSpc>
              <a:spcBef>
                <a:spcPts val="0"/>
              </a:spcBef>
              <a:spcAft>
                <a:spcPts val="0"/>
              </a:spcAft>
              <a:buSzPts val="2422"/>
              <a:buNone/>
            </a:pPr>
            <a:r>
              <a:t/>
            </a:r>
            <a:endParaRPr sz="2400">
              <a:latin typeface="Arial"/>
              <a:ea typeface="Arial"/>
              <a:cs typeface="Arial"/>
              <a:sym typeface="Arial"/>
            </a:endParaRPr>
          </a:p>
          <a:p>
            <a:pPr indent="0" lvl="6" marL="2743200" rtl="0" algn="l">
              <a:lnSpc>
                <a:spcPct val="100000"/>
              </a:lnSpc>
              <a:spcBef>
                <a:spcPts val="0"/>
              </a:spcBef>
              <a:spcAft>
                <a:spcPts val="0"/>
              </a:spcAft>
              <a:buSzPts val="2422"/>
              <a:buNone/>
            </a:pPr>
            <a:r>
              <a:rPr lang="sv-SE" sz="2400">
                <a:latin typeface="Arial"/>
                <a:ea typeface="Arial"/>
                <a:cs typeface="Arial"/>
                <a:sym typeface="Arial"/>
              </a:rPr>
              <a:t>2. Hitta talanger</a:t>
            </a:r>
            <a:endParaRPr/>
          </a:p>
          <a:p>
            <a:pPr indent="0" lvl="6" marL="2743200" rtl="0" algn="l">
              <a:lnSpc>
                <a:spcPct val="100000"/>
              </a:lnSpc>
              <a:spcBef>
                <a:spcPts val="0"/>
              </a:spcBef>
              <a:spcAft>
                <a:spcPts val="0"/>
              </a:spcAft>
              <a:buSzPts val="2422"/>
              <a:buNone/>
            </a:pPr>
            <a:r>
              <a:t/>
            </a:r>
            <a:endParaRPr sz="2400">
              <a:latin typeface="Arial"/>
              <a:ea typeface="Arial"/>
              <a:cs typeface="Arial"/>
              <a:sym typeface="Arial"/>
            </a:endParaRPr>
          </a:p>
          <a:p>
            <a:pPr indent="0" lvl="6" marL="2743200" rtl="0" algn="l">
              <a:lnSpc>
                <a:spcPct val="100000"/>
              </a:lnSpc>
              <a:spcBef>
                <a:spcPts val="0"/>
              </a:spcBef>
              <a:spcAft>
                <a:spcPts val="0"/>
              </a:spcAft>
              <a:buSzPts val="2422"/>
              <a:buNone/>
            </a:pPr>
            <a:r>
              <a:rPr lang="sv-SE" sz="2400">
                <a:latin typeface="Arial"/>
                <a:ea typeface="Arial"/>
                <a:cs typeface="Arial"/>
                <a:sym typeface="Arial"/>
              </a:rPr>
              <a:t>3. Skaffa finansiering</a:t>
            </a:r>
            <a:endParaRPr sz="2200">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16"/>
          <p:cNvSpPr txBox="1"/>
          <p:nvPr>
            <p:ph type="title"/>
          </p:nvPr>
        </p:nvSpPr>
        <p:spPr>
          <a:xfrm>
            <a:off x="1154954" y="973668"/>
            <a:ext cx="8761413" cy="706964"/>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2"/>
              </a:buClr>
              <a:buSzPts val="3600"/>
              <a:buFont typeface="Century Gothic"/>
              <a:buNone/>
            </a:pPr>
            <a:r>
              <a:rPr lang="sv-SE"/>
              <a:t>4 typer av entreprenörskap</a:t>
            </a:r>
            <a:endParaRPr/>
          </a:p>
        </p:txBody>
      </p:sp>
      <p:sp>
        <p:nvSpPr>
          <p:cNvPr id="275" name="Google Shape;275;p16"/>
          <p:cNvSpPr txBox="1"/>
          <p:nvPr>
            <p:ph idx="1" type="body"/>
          </p:nvPr>
        </p:nvSpPr>
        <p:spPr>
          <a:xfrm>
            <a:off x="2673545" y="4364636"/>
            <a:ext cx="2996625" cy="1348942"/>
          </a:xfrm>
          <a:prstGeom prst="rect">
            <a:avLst/>
          </a:prstGeom>
          <a:noFill/>
          <a:ln>
            <a:noFill/>
          </a:ln>
        </p:spPr>
        <p:txBody>
          <a:bodyPr anchorCtr="0" anchor="t" bIns="45700" lIns="91425" spcFirstLastPara="1" rIns="91425" wrap="square" tIns="45700">
            <a:normAutofit/>
          </a:bodyPr>
          <a:lstStyle/>
          <a:p>
            <a:pPr indent="0" lvl="0" marL="0" rtl="0" algn="ctr">
              <a:lnSpc>
                <a:spcPct val="100000"/>
              </a:lnSpc>
              <a:spcBef>
                <a:spcPts val="0"/>
              </a:spcBef>
              <a:spcAft>
                <a:spcPts val="0"/>
              </a:spcAft>
              <a:buSzPts val="2240"/>
              <a:buNone/>
            </a:pPr>
            <a:r>
              <a:rPr lang="sv-SE" sz="2800">
                <a:latin typeface="Arial"/>
                <a:ea typeface="Arial"/>
                <a:cs typeface="Arial"/>
                <a:sym typeface="Arial"/>
              </a:rPr>
              <a:t>Skalbar </a:t>
            </a:r>
            <a:endParaRPr/>
          </a:p>
          <a:p>
            <a:pPr indent="0" lvl="0" marL="0" rtl="0" algn="ctr">
              <a:lnSpc>
                <a:spcPct val="100000"/>
              </a:lnSpc>
              <a:spcBef>
                <a:spcPts val="0"/>
              </a:spcBef>
              <a:spcAft>
                <a:spcPts val="0"/>
              </a:spcAft>
              <a:buSzPts val="2240"/>
              <a:buNone/>
            </a:pPr>
            <a:r>
              <a:rPr lang="sv-SE" sz="2800">
                <a:latin typeface="Arial"/>
                <a:ea typeface="Arial"/>
                <a:cs typeface="Arial"/>
                <a:sym typeface="Arial"/>
              </a:rPr>
              <a:t>Startup</a:t>
            </a:r>
            <a:endParaRPr/>
          </a:p>
        </p:txBody>
      </p:sp>
      <p:pic>
        <p:nvPicPr>
          <p:cNvPr descr="Person with idea outline" id="276" name="Google Shape;276;p16"/>
          <p:cNvPicPr preferRelativeResize="0"/>
          <p:nvPr/>
        </p:nvPicPr>
        <p:blipFill rotWithShape="1">
          <a:blip r:embed="rId3">
            <a:alphaModFix/>
          </a:blip>
          <a:srcRect b="0" l="0" r="0" t="0"/>
          <a:stretch/>
        </p:blipFill>
        <p:spPr>
          <a:xfrm>
            <a:off x="826559" y="2710760"/>
            <a:ext cx="1404192" cy="1404192"/>
          </a:xfrm>
          <a:prstGeom prst="rect">
            <a:avLst/>
          </a:prstGeom>
          <a:noFill/>
          <a:ln>
            <a:noFill/>
          </a:ln>
        </p:spPr>
      </p:pic>
      <p:sp>
        <p:nvSpPr>
          <p:cNvPr id="277" name="Google Shape;277;p16"/>
          <p:cNvSpPr txBox="1"/>
          <p:nvPr/>
        </p:nvSpPr>
        <p:spPr>
          <a:xfrm>
            <a:off x="50690" y="4364636"/>
            <a:ext cx="2657772" cy="1348942"/>
          </a:xfrm>
          <a:prstGeom prst="rect">
            <a:avLst/>
          </a:prstGeom>
          <a:noFill/>
          <a:ln>
            <a:noFill/>
          </a:ln>
        </p:spPr>
        <p:txBody>
          <a:bodyPr anchorCtr="0" anchor="t" bIns="45700" lIns="91425" spcFirstLastPara="1" rIns="91425" wrap="square" tIns="45700">
            <a:normAutofit/>
          </a:bodyPr>
          <a:lstStyle/>
          <a:p>
            <a:pPr indent="0" lvl="0" marL="0" marR="0" rtl="0" algn="ctr">
              <a:lnSpc>
                <a:spcPct val="100000"/>
              </a:lnSpc>
              <a:spcBef>
                <a:spcPts val="0"/>
              </a:spcBef>
              <a:spcAft>
                <a:spcPts val="0"/>
              </a:spcAft>
              <a:buClr>
                <a:schemeClr val="accent1"/>
              </a:buClr>
              <a:buSzPts val="2240"/>
              <a:buFont typeface="Noto Sans Symbols"/>
              <a:buNone/>
            </a:pPr>
            <a:r>
              <a:rPr b="0" i="0" lang="sv-SE" sz="2800" u="none" cap="none" strike="noStrike">
                <a:solidFill>
                  <a:srgbClr val="3F3F3F"/>
                </a:solidFill>
                <a:latin typeface="Arial"/>
                <a:ea typeface="Arial"/>
                <a:cs typeface="Arial"/>
                <a:sym typeface="Arial"/>
              </a:rPr>
              <a:t>Småföretag </a:t>
            </a:r>
            <a:endParaRPr b="0" i="0" sz="1400" u="none" cap="none" strike="noStrike">
              <a:solidFill>
                <a:srgbClr val="000000"/>
              </a:solidFill>
              <a:latin typeface="Arial"/>
              <a:ea typeface="Arial"/>
              <a:cs typeface="Arial"/>
              <a:sym typeface="Arial"/>
            </a:endParaRPr>
          </a:p>
        </p:txBody>
      </p:sp>
      <p:sp>
        <p:nvSpPr>
          <p:cNvPr id="278" name="Google Shape;278;p16"/>
          <p:cNvSpPr txBox="1"/>
          <p:nvPr/>
        </p:nvSpPr>
        <p:spPr>
          <a:xfrm>
            <a:off x="5595568" y="4364636"/>
            <a:ext cx="2996625" cy="1348942"/>
          </a:xfrm>
          <a:prstGeom prst="rect">
            <a:avLst/>
          </a:prstGeom>
          <a:noFill/>
          <a:ln>
            <a:noFill/>
          </a:ln>
        </p:spPr>
        <p:txBody>
          <a:bodyPr anchorCtr="0" anchor="t" bIns="45700" lIns="91425" spcFirstLastPara="1" rIns="91425" wrap="square" tIns="45700">
            <a:normAutofit/>
          </a:bodyPr>
          <a:lstStyle/>
          <a:p>
            <a:pPr indent="0" lvl="0" marL="0" marR="0" rtl="0" algn="ctr">
              <a:lnSpc>
                <a:spcPct val="100000"/>
              </a:lnSpc>
              <a:spcBef>
                <a:spcPts val="0"/>
              </a:spcBef>
              <a:spcAft>
                <a:spcPts val="0"/>
              </a:spcAft>
              <a:buClr>
                <a:schemeClr val="accent1"/>
              </a:buClr>
              <a:buSzPts val="2240"/>
              <a:buFont typeface="Noto Sans Symbols"/>
              <a:buNone/>
            </a:pPr>
            <a:r>
              <a:rPr lang="sv-SE" sz="2800">
                <a:solidFill>
                  <a:srgbClr val="3F3F3F"/>
                </a:solidFill>
              </a:rPr>
              <a:t>Storföretag</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accent1"/>
              </a:buClr>
              <a:buSzPts val="2240"/>
              <a:buFont typeface="Noto Sans Symbols"/>
              <a:buNone/>
            </a:pPr>
            <a:r>
              <a:t/>
            </a:r>
            <a:endParaRPr b="0" i="0" sz="2800" u="none" cap="none" strike="noStrike">
              <a:solidFill>
                <a:srgbClr val="3F3F3F"/>
              </a:solidFill>
              <a:latin typeface="Arial"/>
              <a:ea typeface="Arial"/>
              <a:cs typeface="Arial"/>
              <a:sym typeface="Arial"/>
            </a:endParaRPr>
          </a:p>
        </p:txBody>
      </p:sp>
      <p:sp>
        <p:nvSpPr>
          <p:cNvPr id="279" name="Google Shape;279;p16"/>
          <p:cNvSpPr txBox="1"/>
          <p:nvPr/>
        </p:nvSpPr>
        <p:spPr>
          <a:xfrm>
            <a:off x="8170426" y="4364636"/>
            <a:ext cx="4021574" cy="1348942"/>
          </a:xfrm>
          <a:prstGeom prst="rect">
            <a:avLst/>
          </a:prstGeom>
          <a:noFill/>
          <a:ln>
            <a:noFill/>
          </a:ln>
        </p:spPr>
        <p:txBody>
          <a:bodyPr anchorCtr="0" anchor="t" bIns="45700" lIns="91425" spcFirstLastPara="1" rIns="91425" wrap="square" tIns="45700">
            <a:normAutofit/>
          </a:bodyPr>
          <a:lstStyle/>
          <a:p>
            <a:pPr indent="0" lvl="0" marL="0" marR="0" rtl="0" algn="ctr">
              <a:lnSpc>
                <a:spcPct val="100000"/>
              </a:lnSpc>
              <a:spcBef>
                <a:spcPts val="0"/>
              </a:spcBef>
              <a:spcAft>
                <a:spcPts val="0"/>
              </a:spcAft>
              <a:buClr>
                <a:schemeClr val="accent1"/>
              </a:buClr>
              <a:buSzPts val="2240"/>
              <a:buFont typeface="Noto Sans Symbols"/>
              <a:buNone/>
            </a:pPr>
            <a:r>
              <a:rPr b="0" i="0" lang="sv-SE" sz="2800" u="none" cap="none" strike="noStrike">
                <a:solidFill>
                  <a:srgbClr val="3F3F3F"/>
                </a:solidFill>
                <a:latin typeface="Arial"/>
                <a:ea typeface="Arial"/>
                <a:cs typeface="Arial"/>
                <a:sym typeface="Arial"/>
              </a:rPr>
              <a:t>Socialt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accent1"/>
              </a:buClr>
              <a:buSzPts val="2240"/>
              <a:buFont typeface="Noto Sans Symbols"/>
              <a:buNone/>
            </a:pPr>
            <a:r>
              <a:rPr b="0" i="0" lang="sv-SE" sz="2800" u="none" cap="none" strike="noStrike">
                <a:solidFill>
                  <a:srgbClr val="3F3F3F"/>
                </a:solidFill>
                <a:latin typeface="Arial"/>
                <a:ea typeface="Arial"/>
                <a:cs typeface="Arial"/>
                <a:sym typeface="Arial"/>
              </a:rPr>
              <a:t>Entreprenörska</a:t>
            </a:r>
            <a:r>
              <a:rPr lang="sv-SE" sz="2800">
                <a:solidFill>
                  <a:srgbClr val="3F3F3F"/>
                </a:solidFill>
              </a:rPr>
              <a:t>p</a:t>
            </a:r>
            <a:endParaRPr b="0" i="0" sz="2800" u="none" cap="none" strike="noStrike">
              <a:solidFill>
                <a:srgbClr val="3F3F3F"/>
              </a:solidFill>
              <a:latin typeface="Arial"/>
              <a:ea typeface="Arial"/>
              <a:cs typeface="Arial"/>
              <a:sym typeface="Arial"/>
            </a:endParaRPr>
          </a:p>
        </p:txBody>
      </p:sp>
      <p:pic>
        <p:nvPicPr>
          <p:cNvPr descr="User network outline" id="280" name="Google Shape;280;p16"/>
          <p:cNvPicPr preferRelativeResize="0"/>
          <p:nvPr/>
        </p:nvPicPr>
        <p:blipFill rotWithShape="1">
          <a:blip r:embed="rId4">
            <a:alphaModFix/>
          </a:blip>
          <a:srcRect b="0" l="0" r="0" t="0"/>
          <a:stretch/>
        </p:blipFill>
        <p:spPr>
          <a:xfrm>
            <a:off x="9444880" y="2620354"/>
            <a:ext cx="1494598" cy="1494598"/>
          </a:xfrm>
          <a:prstGeom prst="rect">
            <a:avLst/>
          </a:prstGeom>
          <a:noFill/>
          <a:ln>
            <a:noFill/>
          </a:ln>
        </p:spPr>
      </p:pic>
      <p:pic>
        <p:nvPicPr>
          <p:cNvPr descr="Management outline" id="281" name="Google Shape;281;p16"/>
          <p:cNvPicPr preferRelativeResize="0"/>
          <p:nvPr/>
        </p:nvPicPr>
        <p:blipFill rotWithShape="1">
          <a:blip r:embed="rId5">
            <a:alphaModFix/>
          </a:blip>
          <a:srcRect b="0" l="0" r="0" t="0"/>
          <a:stretch/>
        </p:blipFill>
        <p:spPr>
          <a:xfrm>
            <a:off x="6335586" y="2654560"/>
            <a:ext cx="1516591" cy="1516591"/>
          </a:xfrm>
          <a:prstGeom prst="rect">
            <a:avLst/>
          </a:prstGeom>
          <a:noFill/>
          <a:ln>
            <a:noFill/>
          </a:ln>
        </p:spPr>
      </p:pic>
      <p:pic>
        <p:nvPicPr>
          <p:cNvPr descr="Group brainstorm outline" id="282" name="Google Shape;282;p16"/>
          <p:cNvPicPr preferRelativeResize="0"/>
          <p:nvPr/>
        </p:nvPicPr>
        <p:blipFill rotWithShape="1">
          <a:blip r:embed="rId6">
            <a:alphaModFix/>
          </a:blip>
          <a:srcRect b="0" l="0" r="0" t="0"/>
          <a:stretch/>
        </p:blipFill>
        <p:spPr>
          <a:xfrm>
            <a:off x="3524873" y="2629586"/>
            <a:ext cx="1516591" cy="151659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37"/>
          <p:cNvSpPr txBox="1"/>
          <p:nvPr>
            <p:ph type="title"/>
          </p:nvPr>
        </p:nvSpPr>
        <p:spPr>
          <a:xfrm>
            <a:off x="1154954" y="973668"/>
            <a:ext cx="8761413" cy="706964"/>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2"/>
              </a:buClr>
              <a:buSzPts val="3600"/>
              <a:buFont typeface="Century Gothic"/>
              <a:buNone/>
            </a:pPr>
            <a:r>
              <a:rPr lang="sv-SE"/>
              <a:t>4 typer av entreprenörskap</a:t>
            </a:r>
            <a:endParaRPr/>
          </a:p>
        </p:txBody>
      </p:sp>
      <p:sp>
        <p:nvSpPr>
          <p:cNvPr id="288" name="Google Shape;288;p37"/>
          <p:cNvSpPr txBox="1"/>
          <p:nvPr>
            <p:ph idx="1" type="body"/>
          </p:nvPr>
        </p:nvSpPr>
        <p:spPr>
          <a:xfrm>
            <a:off x="2828472" y="2537159"/>
            <a:ext cx="8428875" cy="3485651"/>
          </a:xfrm>
          <a:prstGeom prst="rect">
            <a:avLst/>
          </a:prstGeom>
          <a:noFill/>
          <a:ln>
            <a:noFill/>
          </a:ln>
        </p:spPr>
        <p:txBody>
          <a:bodyPr anchorCtr="0" anchor="t" bIns="45700" lIns="91425" spcFirstLastPara="1" rIns="91425" wrap="square" tIns="45700">
            <a:normAutofit fontScale="92500" lnSpcReduction="10000"/>
          </a:bodyPr>
          <a:lstStyle/>
          <a:p>
            <a:pPr indent="-332232" lvl="0" marL="342900" rtl="0" algn="l">
              <a:lnSpc>
                <a:spcPct val="100000"/>
              </a:lnSpc>
              <a:spcBef>
                <a:spcPts val="0"/>
              </a:spcBef>
              <a:spcAft>
                <a:spcPts val="0"/>
              </a:spcAft>
              <a:buSzPct val="93333"/>
              <a:buChar char="►"/>
            </a:pPr>
            <a:r>
              <a:rPr lang="sv-SE" sz="2400">
                <a:latin typeface="Arial"/>
                <a:ea typeface="Arial"/>
                <a:cs typeface="Arial"/>
                <a:sym typeface="Arial"/>
              </a:rPr>
              <a:t>Entreprenörskap genom småföretag är idén om att öppna en verksamhet utan att det leder till konglomerat eller många kedjor.</a:t>
            </a:r>
            <a:r>
              <a:rPr lang="sv-SE" sz="2400">
                <a:latin typeface="Arial"/>
                <a:ea typeface="Arial"/>
                <a:cs typeface="Arial"/>
                <a:sym typeface="Arial"/>
              </a:rPr>
              <a:t> </a:t>
            </a:r>
            <a:endParaRPr/>
          </a:p>
          <a:p>
            <a:pPr indent="0" lvl="0" marL="0" rtl="0" algn="l">
              <a:lnSpc>
                <a:spcPct val="100000"/>
              </a:lnSpc>
              <a:spcBef>
                <a:spcPts val="0"/>
              </a:spcBef>
              <a:spcAft>
                <a:spcPts val="0"/>
              </a:spcAft>
              <a:buSzPct val="93333"/>
              <a:buNone/>
            </a:pPr>
            <a:r>
              <a:t/>
            </a:r>
            <a:endParaRPr sz="2400">
              <a:latin typeface="Arial"/>
              <a:ea typeface="Arial"/>
              <a:cs typeface="Arial"/>
              <a:sym typeface="Arial"/>
            </a:endParaRPr>
          </a:p>
          <a:p>
            <a:pPr indent="-332232" lvl="0" marL="342900" rtl="0" algn="l">
              <a:lnSpc>
                <a:spcPct val="100000"/>
              </a:lnSpc>
              <a:spcBef>
                <a:spcPts val="0"/>
              </a:spcBef>
              <a:spcAft>
                <a:spcPts val="0"/>
              </a:spcAft>
              <a:buSzPct val="93333"/>
              <a:buChar char="►"/>
            </a:pPr>
            <a:r>
              <a:rPr lang="sv-SE" sz="2400">
                <a:latin typeface="Arial"/>
                <a:ea typeface="Arial"/>
                <a:cs typeface="Arial"/>
                <a:sym typeface="Arial"/>
              </a:rPr>
              <a:t>Dessa personer investerar vanligtvis sina egna pengar och om företaget går med vinst så är det den de kan leva på.</a:t>
            </a:r>
            <a:r>
              <a:rPr lang="sv-SE" sz="2400">
                <a:latin typeface="Arial"/>
                <a:ea typeface="Arial"/>
                <a:cs typeface="Arial"/>
                <a:sym typeface="Arial"/>
              </a:rPr>
              <a:t> </a:t>
            </a:r>
            <a:endParaRPr/>
          </a:p>
          <a:p>
            <a:pPr indent="0" lvl="0" marL="0" rtl="0" algn="l">
              <a:lnSpc>
                <a:spcPct val="100000"/>
              </a:lnSpc>
              <a:spcBef>
                <a:spcPts val="0"/>
              </a:spcBef>
              <a:spcAft>
                <a:spcPts val="0"/>
              </a:spcAft>
              <a:buSzPct val="93333"/>
              <a:buNone/>
            </a:pPr>
            <a:r>
              <a:t/>
            </a:r>
            <a:endParaRPr sz="2400">
              <a:latin typeface="Arial"/>
              <a:ea typeface="Arial"/>
              <a:cs typeface="Arial"/>
              <a:sym typeface="Arial"/>
            </a:endParaRPr>
          </a:p>
          <a:p>
            <a:pPr indent="-332232" lvl="0" marL="342900" rtl="0" algn="l">
              <a:lnSpc>
                <a:spcPct val="100000"/>
              </a:lnSpc>
              <a:spcBef>
                <a:spcPts val="0"/>
              </a:spcBef>
              <a:spcAft>
                <a:spcPts val="0"/>
              </a:spcAft>
              <a:buSzPct val="93333"/>
              <a:buChar char="►"/>
            </a:pPr>
            <a:r>
              <a:rPr lang="sv-SE" sz="2400">
                <a:latin typeface="Arial"/>
                <a:ea typeface="Arial"/>
                <a:cs typeface="Arial"/>
                <a:sym typeface="Arial"/>
              </a:rPr>
              <a:t>De har inga externa investerare och tar bara lån om det hjälper till att hålla verksamheten igång.</a:t>
            </a:r>
            <a:endParaRPr/>
          </a:p>
          <a:p>
            <a:pPr indent="0" lvl="0" marL="0" rtl="0" algn="l">
              <a:lnSpc>
                <a:spcPct val="100000"/>
              </a:lnSpc>
              <a:spcBef>
                <a:spcPts val="0"/>
              </a:spcBef>
              <a:spcAft>
                <a:spcPts val="0"/>
              </a:spcAft>
              <a:buSzPct val="112000"/>
              <a:buNone/>
            </a:pPr>
            <a:r>
              <a:t/>
            </a:r>
            <a:endParaRPr sz="2000">
              <a:latin typeface="Arial"/>
              <a:ea typeface="Arial"/>
              <a:cs typeface="Arial"/>
              <a:sym typeface="Arial"/>
            </a:endParaRPr>
          </a:p>
          <a:p>
            <a:pPr indent="0" lvl="0" marL="0" rtl="0" algn="l">
              <a:lnSpc>
                <a:spcPct val="100000"/>
              </a:lnSpc>
              <a:spcBef>
                <a:spcPts val="0"/>
              </a:spcBef>
              <a:spcAft>
                <a:spcPts val="0"/>
              </a:spcAft>
              <a:buSzPct val="112000"/>
              <a:buNone/>
            </a:pPr>
            <a:r>
              <a:t/>
            </a:r>
            <a:endParaRPr sz="2000">
              <a:latin typeface="Arial"/>
              <a:ea typeface="Arial"/>
              <a:cs typeface="Arial"/>
              <a:sym typeface="Arial"/>
            </a:endParaRPr>
          </a:p>
        </p:txBody>
      </p:sp>
      <p:pic>
        <p:nvPicPr>
          <p:cNvPr descr="Person with idea outline" id="289" name="Google Shape;289;p37"/>
          <p:cNvPicPr preferRelativeResize="0"/>
          <p:nvPr/>
        </p:nvPicPr>
        <p:blipFill rotWithShape="1">
          <a:blip r:embed="rId3">
            <a:alphaModFix/>
          </a:blip>
          <a:srcRect b="0" l="0" r="0" t="0"/>
          <a:stretch/>
        </p:blipFill>
        <p:spPr>
          <a:xfrm>
            <a:off x="1101386" y="2724619"/>
            <a:ext cx="1318821" cy="1318821"/>
          </a:xfrm>
          <a:prstGeom prst="rect">
            <a:avLst/>
          </a:prstGeom>
          <a:noFill/>
          <a:ln>
            <a:noFill/>
          </a:ln>
        </p:spPr>
      </p:pic>
      <p:sp>
        <p:nvSpPr>
          <p:cNvPr id="290" name="Google Shape;290;p37"/>
          <p:cNvSpPr txBox="1"/>
          <p:nvPr/>
        </p:nvSpPr>
        <p:spPr>
          <a:xfrm>
            <a:off x="536012" y="4279984"/>
            <a:ext cx="2292460" cy="865570"/>
          </a:xfrm>
          <a:prstGeom prst="rect">
            <a:avLst/>
          </a:prstGeom>
          <a:noFill/>
          <a:ln>
            <a:noFill/>
          </a:ln>
        </p:spPr>
        <p:txBody>
          <a:bodyPr anchorCtr="0" anchor="t" bIns="45700" lIns="91425" spcFirstLastPara="1" rIns="91425" wrap="square" tIns="45700">
            <a:normAutofit/>
          </a:bodyPr>
          <a:lstStyle/>
          <a:p>
            <a:pPr indent="0" lvl="0" marL="0" marR="0" rtl="0" algn="ctr">
              <a:lnSpc>
                <a:spcPct val="100000"/>
              </a:lnSpc>
              <a:spcBef>
                <a:spcPts val="0"/>
              </a:spcBef>
              <a:spcAft>
                <a:spcPts val="0"/>
              </a:spcAft>
              <a:buClr>
                <a:schemeClr val="accent1"/>
              </a:buClr>
              <a:buSzPts val="2240"/>
              <a:buFont typeface="Noto Sans Symbols"/>
              <a:buNone/>
            </a:pPr>
            <a:r>
              <a:rPr lang="sv-SE" sz="2800">
                <a:solidFill>
                  <a:srgbClr val="3F3F3F"/>
                </a:solidFill>
              </a:rPr>
              <a:t>Småföretag</a:t>
            </a:r>
            <a:endParaRPr b="0" i="0" sz="1400" u="none" cap="none" strike="noStrike">
              <a:solidFill>
                <a:srgbClr val="000000"/>
              </a:solidFill>
              <a:latin typeface="Arial"/>
              <a:ea typeface="Arial"/>
              <a:cs typeface="Arial"/>
              <a:sym typeface="Arial"/>
            </a:endParaRPr>
          </a:p>
        </p:txBody>
      </p:sp>
      <p:cxnSp>
        <p:nvCxnSpPr>
          <p:cNvPr id="291" name="Google Shape;291;p37"/>
          <p:cNvCxnSpPr/>
          <p:nvPr/>
        </p:nvCxnSpPr>
        <p:spPr>
          <a:xfrm>
            <a:off x="481402" y="6338804"/>
            <a:ext cx="11229195" cy="0"/>
          </a:xfrm>
          <a:prstGeom prst="straightConnector1">
            <a:avLst/>
          </a:prstGeom>
          <a:noFill/>
          <a:ln cap="flat" cmpd="sng" w="9525">
            <a:solidFill>
              <a:srgbClr val="B10C63"/>
            </a:solidFill>
            <a:prstDash val="solid"/>
            <a:round/>
            <a:headEnd len="sm" w="sm" type="none"/>
            <a:tailEnd len="sm" w="sm" type="none"/>
          </a:ln>
        </p:spPr>
      </p:cxn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p38"/>
          <p:cNvSpPr txBox="1"/>
          <p:nvPr>
            <p:ph type="title"/>
          </p:nvPr>
        </p:nvSpPr>
        <p:spPr>
          <a:xfrm>
            <a:off x="1154954" y="973668"/>
            <a:ext cx="8761413" cy="706964"/>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2"/>
              </a:buClr>
              <a:buSzPts val="3600"/>
              <a:buFont typeface="Century Gothic"/>
              <a:buNone/>
            </a:pPr>
            <a:r>
              <a:rPr lang="sv-SE"/>
              <a:t>4 typer av entreprenörskap</a:t>
            </a:r>
            <a:endParaRPr/>
          </a:p>
        </p:txBody>
      </p:sp>
      <p:sp>
        <p:nvSpPr>
          <p:cNvPr id="297" name="Google Shape;297;p38"/>
          <p:cNvSpPr txBox="1"/>
          <p:nvPr/>
        </p:nvSpPr>
        <p:spPr>
          <a:xfrm>
            <a:off x="2813987" y="2924371"/>
            <a:ext cx="8375905" cy="2800895"/>
          </a:xfrm>
          <a:prstGeom prst="rect">
            <a:avLst/>
          </a:prstGeom>
          <a:noFill/>
          <a:ln>
            <a:noFill/>
          </a:ln>
        </p:spPr>
        <p:txBody>
          <a:bodyPr anchorCtr="0" anchor="t" bIns="45700" lIns="91425" spcFirstLastPara="1" rIns="91425" wrap="square" tIns="45700">
            <a:normAutofit fontScale="85000" lnSpcReduction="20000"/>
          </a:bodyPr>
          <a:lstStyle/>
          <a:p>
            <a:pPr indent="-457200" lvl="0" marL="457200" marR="0" rtl="0" algn="l">
              <a:lnSpc>
                <a:spcPct val="100000"/>
              </a:lnSpc>
              <a:spcBef>
                <a:spcPts val="0"/>
              </a:spcBef>
              <a:spcAft>
                <a:spcPts val="0"/>
              </a:spcAft>
              <a:buClr>
                <a:schemeClr val="accent1"/>
              </a:buClr>
              <a:buSzPct val="94117"/>
              <a:buFont typeface="Noto Sans Symbols"/>
              <a:buChar char="►"/>
            </a:pPr>
            <a:r>
              <a:rPr lang="sv-SE" sz="2800">
                <a:solidFill>
                  <a:srgbClr val="3F3F3F"/>
                </a:solidFill>
              </a:rPr>
              <a:t>Dessa företag startar med en unik idé.</a:t>
            </a:r>
            <a:endParaRPr b="0" i="0" sz="1400" u="none" cap="none" strike="noStrike">
              <a:solidFill>
                <a:srgbClr val="000000"/>
              </a:solidFill>
              <a:latin typeface="Arial"/>
              <a:ea typeface="Arial"/>
              <a:cs typeface="Arial"/>
              <a:sym typeface="Arial"/>
            </a:endParaRPr>
          </a:p>
          <a:p>
            <a:pPr indent="-314960" lvl="0" marL="457200" marR="0" rtl="0" algn="l">
              <a:lnSpc>
                <a:spcPct val="100000"/>
              </a:lnSpc>
              <a:spcBef>
                <a:spcPts val="0"/>
              </a:spcBef>
              <a:spcAft>
                <a:spcPts val="0"/>
              </a:spcAft>
              <a:buClr>
                <a:schemeClr val="accent1"/>
              </a:buClr>
              <a:buSzPct val="94117"/>
              <a:buFont typeface="Noto Sans Symbols"/>
              <a:buNone/>
            </a:pPr>
            <a:r>
              <a:t/>
            </a:r>
            <a:endParaRPr b="0" i="0" sz="2800" u="none" cap="none" strike="noStrike">
              <a:solidFill>
                <a:srgbClr val="3F3F3F"/>
              </a:solidFill>
              <a:latin typeface="Arial"/>
              <a:ea typeface="Arial"/>
              <a:cs typeface="Arial"/>
              <a:sym typeface="Arial"/>
            </a:endParaRPr>
          </a:p>
          <a:p>
            <a:pPr indent="-457200" lvl="0" marL="457200" marR="0" rtl="0" algn="l">
              <a:lnSpc>
                <a:spcPct val="100000"/>
              </a:lnSpc>
              <a:spcBef>
                <a:spcPts val="0"/>
              </a:spcBef>
              <a:spcAft>
                <a:spcPts val="0"/>
              </a:spcAft>
              <a:buClr>
                <a:schemeClr val="accent1"/>
              </a:buClr>
              <a:buSzPct val="94117"/>
              <a:buFont typeface="Noto Sans Symbols"/>
              <a:buChar char="►"/>
            </a:pPr>
            <a:r>
              <a:rPr lang="sv-SE" sz="2800">
                <a:solidFill>
                  <a:srgbClr val="3F3F3F"/>
                </a:solidFill>
              </a:rPr>
              <a:t>Förhoppningen är att förnya med en unik produkt eller tjänst och fortsätta att växa företaget samt kontinuerligt skala upp.</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accent1"/>
              </a:buClr>
              <a:buSzPct val="94117"/>
              <a:buFont typeface="Noto Sans Symbols"/>
              <a:buNone/>
            </a:pPr>
            <a:r>
              <a:t/>
            </a:r>
            <a:endParaRPr b="0" i="0" sz="2800" u="none" cap="none" strike="noStrike">
              <a:solidFill>
                <a:srgbClr val="3F3F3F"/>
              </a:solidFill>
              <a:latin typeface="Arial"/>
              <a:ea typeface="Arial"/>
              <a:cs typeface="Arial"/>
              <a:sym typeface="Arial"/>
            </a:endParaRPr>
          </a:p>
          <a:p>
            <a:pPr indent="-457200" lvl="0" marL="457200" marR="0" rtl="0" algn="l">
              <a:lnSpc>
                <a:spcPct val="100000"/>
              </a:lnSpc>
              <a:spcBef>
                <a:spcPts val="0"/>
              </a:spcBef>
              <a:spcAft>
                <a:spcPts val="0"/>
              </a:spcAft>
              <a:buClr>
                <a:schemeClr val="accent1"/>
              </a:buClr>
              <a:buSzPct val="94117"/>
              <a:buFont typeface="Noto Sans Symbols"/>
              <a:buChar char="►"/>
            </a:pPr>
            <a:r>
              <a:rPr lang="sv-SE" sz="2800">
                <a:solidFill>
                  <a:srgbClr val="3F3F3F"/>
                </a:solidFill>
              </a:rPr>
              <a:t>Dessa typer av företag kräver ofta investerare och stort kapital för att få sin idé att växa och nå flera marknader.</a:t>
            </a:r>
            <a:endParaRPr b="0" i="0" sz="1400" u="none" cap="none" strike="noStrike">
              <a:solidFill>
                <a:srgbClr val="000000"/>
              </a:solidFill>
              <a:latin typeface="Arial"/>
              <a:ea typeface="Arial"/>
              <a:cs typeface="Arial"/>
              <a:sym typeface="Arial"/>
            </a:endParaRPr>
          </a:p>
          <a:p>
            <a:pPr indent="-200660" lvl="0" marL="342900" marR="0" rtl="0" algn="l">
              <a:lnSpc>
                <a:spcPct val="100000"/>
              </a:lnSpc>
              <a:spcBef>
                <a:spcPts val="0"/>
              </a:spcBef>
              <a:spcAft>
                <a:spcPts val="0"/>
              </a:spcAft>
              <a:buClr>
                <a:schemeClr val="accent1"/>
              </a:buClr>
              <a:buSzPct val="131764"/>
              <a:buFont typeface="Noto Sans Symbols"/>
              <a:buNone/>
            </a:pPr>
            <a:r>
              <a:t/>
            </a:r>
            <a:endParaRPr b="0" i="0" sz="2000" u="none" cap="none" strike="noStrike">
              <a:solidFill>
                <a:srgbClr val="3F3F3F"/>
              </a:solidFill>
              <a:latin typeface="Arial"/>
              <a:ea typeface="Arial"/>
              <a:cs typeface="Arial"/>
              <a:sym typeface="Arial"/>
            </a:endParaRPr>
          </a:p>
        </p:txBody>
      </p:sp>
      <p:sp>
        <p:nvSpPr>
          <p:cNvPr id="298" name="Google Shape;298;p38"/>
          <p:cNvSpPr txBox="1"/>
          <p:nvPr/>
        </p:nvSpPr>
        <p:spPr>
          <a:xfrm>
            <a:off x="87653" y="4324819"/>
            <a:ext cx="2792421" cy="86557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accent1"/>
              </a:buClr>
              <a:buSzPts val="2240"/>
              <a:buFont typeface="Noto Sans Symbols"/>
              <a:buNone/>
            </a:pPr>
            <a:r>
              <a:rPr b="0" i="0" lang="sv-SE" sz="2800" u="none" cap="none" strike="noStrike">
                <a:solidFill>
                  <a:srgbClr val="3F3F3F"/>
                </a:solidFill>
                <a:latin typeface="Arial"/>
                <a:ea typeface="Arial"/>
                <a:cs typeface="Arial"/>
                <a:sym typeface="Arial"/>
              </a:rPr>
              <a:t>Skalbal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accent1"/>
              </a:buClr>
              <a:buSzPts val="2240"/>
              <a:buFont typeface="Noto Sans Symbols"/>
              <a:buNone/>
            </a:pPr>
            <a:r>
              <a:rPr b="0" i="0" lang="sv-SE" sz="2800" u="none" cap="none" strike="noStrike">
                <a:solidFill>
                  <a:srgbClr val="3F3F3F"/>
                </a:solidFill>
                <a:latin typeface="Arial"/>
                <a:ea typeface="Arial"/>
                <a:cs typeface="Arial"/>
                <a:sym typeface="Arial"/>
              </a:rPr>
              <a:t>Startup</a:t>
            </a:r>
            <a:endParaRPr b="0" i="0" sz="1400" u="none" cap="none" strike="noStrike">
              <a:solidFill>
                <a:srgbClr val="000000"/>
              </a:solidFill>
              <a:latin typeface="Arial"/>
              <a:ea typeface="Arial"/>
              <a:cs typeface="Arial"/>
              <a:sym typeface="Arial"/>
            </a:endParaRPr>
          </a:p>
        </p:txBody>
      </p:sp>
      <p:pic>
        <p:nvPicPr>
          <p:cNvPr descr="Group brainstorm outline" id="299" name="Google Shape;299;p38"/>
          <p:cNvPicPr preferRelativeResize="0"/>
          <p:nvPr/>
        </p:nvPicPr>
        <p:blipFill rotWithShape="1">
          <a:blip r:embed="rId3">
            <a:alphaModFix/>
          </a:blip>
          <a:srcRect b="0" l="0" r="0" t="0"/>
          <a:stretch/>
        </p:blipFill>
        <p:spPr>
          <a:xfrm>
            <a:off x="767164" y="2712301"/>
            <a:ext cx="1433398" cy="143339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39"/>
          <p:cNvSpPr txBox="1"/>
          <p:nvPr>
            <p:ph type="title"/>
          </p:nvPr>
        </p:nvSpPr>
        <p:spPr>
          <a:xfrm>
            <a:off x="1154954" y="973668"/>
            <a:ext cx="8761413" cy="706964"/>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2"/>
              </a:buClr>
              <a:buSzPts val="3600"/>
              <a:buFont typeface="Century Gothic"/>
              <a:buNone/>
            </a:pPr>
            <a:r>
              <a:rPr lang="sv-SE"/>
              <a:t>4 typer av entreprenörskap</a:t>
            </a:r>
            <a:endParaRPr/>
          </a:p>
        </p:txBody>
      </p:sp>
      <p:sp>
        <p:nvSpPr>
          <p:cNvPr id="305" name="Google Shape;305;p39"/>
          <p:cNvSpPr txBox="1"/>
          <p:nvPr>
            <p:ph idx="1" type="body"/>
          </p:nvPr>
        </p:nvSpPr>
        <p:spPr>
          <a:xfrm>
            <a:off x="2523070" y="2544010"/>
            <a:ext cx="9025765" cy="4031838"/>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SzPts val="2240"/>
              <a:buChar char="►"/>
            </a:pPr>
            <a:r>
              <a:rPr lang="sv-SE" sz="2400">
                <a:latin typeface="Arial"/>
                <a:ea typeface="Arial"/>
                <a:cs typeface="Arial"/>
                <a:sym typeface="Arial"/>
              </a:rPr>
              <a:t>Entreprenörskap genom storföretag är en ny verksamhetsavdelning skapad inom ett befintligt företag.</a:t>
            </a:r>
            <a:r>
              <a:rPr lang="sv-SE" sz="2400">
                <a:latin typeface="Arial"/>
                <a:ea typeface="Arial"/>
                <a:cs typeface="Arial"/>
                <a:sym typeface="Arial"/>
              </a:rPr>
              <a:t> </a:t>
            </a:r>
            <a:endParaRPr/>
          </a:p>
          <a:p>
            <a:pPr indent="0" lvl="0" marL="0" rtl="0" algn="l">
              <a:lnSpc>
                <a:spcPct val="100000"/>
              </a:lnSpc>
              <a:spcBef>
                <a:spcPts val="0"/>
              </a:spcBef>
              <a:spcAft>
                <a:spcPts val="0"/>
              </a:spcAft>
              <a:buSzPts val="2240"/>
              <a:buNone/>
            </a:pPr>
            <a:r>
              <a:t/>
            </a:r>
            <a:endParaRPr sz="2400">
              <a:latin typeface="Arial"/>
              <a:ea typeface="Arial"/>
              <a:cs typeface="Arial"/>
              <a:sym typeface="Arial"/>
            </a:endParaRPr>
          </a:p>
          <a:p>
            <a:pPr indent="-342900" lvl="0" marL="342900" rtl="0" algn="l">
              <a:lnSpc>
                <a:spcPct val="100000"/>
              </a:lnSpc>
              <a:spcBef>
                <a:spcPts val="0"/>
              </a:spcBef>
              <a:spcAft>
                <a:spcPts val="0"/>
              </a:spcAft>
              <a:buSzPts val="2240"/>
              <a:buChar char="►"/>
            </a:pPr>
            <a:r>
              <a:rPr lang="sv-SE" sz="2400">
                <a:latin typeface="Arial"/>
                <a:ea typeface="Arial"/>
                <a:cs typeface="Arial"/>
                <a:sym typeface="Arial"/>
              </a:rPr>
              <a:t>Det befintliga företaget kan ha goda förutsättningar att förgrena sig till andra sektorer eller att engagera sig i ny teknik.</a:t>
            </a:r>
            <a:endParaRPr/>
          </a:p>
          <a:p>
            <a:pPr indent="0" lvl="0" marL="0" rtl="0" algn="l">
              <a:lnSpc>
                <a:spcPct val="100000"/>
              </a:lnSpc>
              <a:spcBef>
                <a:spcPts val="0"/>
              </a:spcBef>
              <a:spcAft>
                <a:spcPts val="0"/>
              </a:spcAft>
              <a:buSzPts val="2240"/>
              <a:buNone/>
            </a:pPr>
            <a:r>
              <a:t/>
            </a:r>
            <a:endParaRPr sz="2400">
              <a:latin typeface="Arial"/>
              <a:ea typeface="Arial"/>
              <a:cs typeface="Arial"/>
              <a:sym typeface="Arial"/>
            </a:endParaRPr>
          </a:p>
          <a:p>
            <a:pPr indent="-342900" lvl="0" marL="342900" rtl="0" algn="l">
              <a:lnSpc>
                <a:spcPct val="100000"/>
              </a:lnSpc>
              <a:spcBef>
                <a:spcPts val="0"/>
              </a:spcBef>
              <a:spcAft>
                <a:spcPts val="0"/>
              </a:spcAft>
              <a:buSzPts val="2240"/>
              <a:buChar char="►"/>
            </a:pPr>
            <a:r>
              <a:rPr lang="sv-SE" sz="2400">
                <a:latin typeface="Arial"/>
                <a:ea typeface="Arial"/>
                <a:cs typeface="Arial"/>
                <a:sym typeface="Arial"/>
              </a:rPr>
              <a:t>Antingen så ser företagens vd:ar potentialen för en ny marknad eller så framför personer inom företaget idéer till högsta ledningen för att starta processen.</a:t>
            </a:r>
            <a:endParaRPr/>
          </a:p>
          <a:p>
            <a:pPr indent="-200660" lvl="0" marL="342900" rtl="0" algn="l">
              <a:lnSpc>
                <a:spcPct val="100000"/>
              </a:lnSpc>
              <a:spcBef>
                <a:spcPts val="0"/>
              </a:spcBef>
              <a:spcAft>
                <a:spcPts val="0"/>
              </a:spcAft>
              <a:buSzPts val="2240"/>
              <a:buNone/>
            </a:pPr>
            <a:r>
              <a:t/>
            </a:r>
            <a:endParaRPr sz="2000">
              <a:latin typeface="Arial"/>
              <a:ea typeface="Arial"/>
              <a:cs typeface="Arial"/>
              <a:sym typeface="Arial"/>
            </a:endParaRPr>
          </a:p>
        </p:txBody>
      </p:sp>
      <p:sp>
        <p:nvSpPr>
          <p:cNvPr id="306" name="Google Shape;306;p39"/>
          <p:cNvSpPr txBox="1"/>
          <p:nvPr/>
        </p:nvSpPr>
        <p:spPr>
          <a:xfrm>
            <a:off x="-180677" y="4156914"/>
            <a:ext cx="2996625" cy="1348942"/>
          </a:xfrm>
          <a:prstGeom prst="rect">
            <a:avLst/>
          </a:prstGeom>
          <a:noFill/>
          <a:ln>
            <a:noFill/>
          </a:ln>
        </p:spPr>
        <p:txBody>
          <a:bodyPr anchorCtr="0" anchor="t" bIns="45700" lIns="91425" spcFirstLastPara="1" rIns="91425" wrap="square" tIns="45700">
            <a:normAutofit/>
          </a:bodyPr>
          <a:lstStyle/>
          <a:p>
            <a:pPr indent="0" lvl="0" marL="0" marR="0" rtl="0" algn="ctr">
              <a:lnSpc>
                <a:spcPct val="100000"/>
              </a:lnSpc>
              <a:spcBef>
                <a:spcPts val="0"/>
              </a:spcBef>
              <a:spcAft>
                <a:spcPts val="0"/>
              </a:spcAft>
              <a:buClr>
                <a:schemeClr val="accent1"/>
              </a:buClr>
              <a:buSzPts val="2240"/>
              <a:buFont typeface="Noto Sans Symbols"/>
              <a:buNone/>
            </a:pPr>
            <a:r>
              <a:rPr lang="sv-SE" sz="2800">
                <a:solidFill>
                  <a:srgbClr val="3F3F3F"/>
                </a:solidFill>
              </a:rPr>
              <a:t>Storföretag</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accent1"/>
              </a:buClr>
              <a:buSzPts val="2240"/>
              <a:buFont typeface="Noto Sans Symbols"/>
              <a:buNone/>
            </a:pPr>
            <a:r>
              <a:t/>
            </a:r>
            <a:endParaRPr b="0" i="0" sz="2800" u="none" cap="none" strike="noStrike">
              <a:solidFill>
                <a:srgbClr val="3F3F3F"/>
              </a:solidFill>
              <a:latin typeface="Arial"/>
              <a:ea typeface="Arial"/>
              <a:cs typeface="Arial"/>
              <a:sym typeface="Arial"/>
            </a:endParaRPr>
          </a:p>
        </p:txBody>
      </p:sp>
      <p:pic>
        <p:nvPicPr>
          <p:cNvPr descr="Management outline" id="307" name="Google Shape;307;p39"/>
          <p:cNvPicPr preferRelativeResize="0"/>
          <p:nvPr/>
        </p:nvPicPr>
        <p:blipFill rotWithShape="1">
          <a:blip r:embed="rId3">
            <a:alphaModFix/>
          </a:blip>
          <a:srcRect b="0" l="0" r="0" t="0"/>
          <a:stretch/>
        </p:blipFill>
        <p:spPr>
          <a:xfrm>
            <a:off x="643165" y="2777914"/>
            <a:ext cx="1353600" cy="13536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p40"/>
          <p:cNvSpPr txBox="1"/>
          <p:nvPr>
            <p:ph type="title"/>
          </p:nvPr>
        </p:nvSpPr>
        <p:spPr>
          <a:xfrm>
            <a:off x="1154954" y="973668"/>
            <a:ext cx="8761413" cy="706964"/>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2"/>
              </a:buClr>
              <a:buSzPts val="3600"/>
              <a:buFont typeface="Century Gothic"/>
              <a:buNone/>
            </a:pPr>
            <a:r>
              <a:rPr lang="sv-SE"/>
              <a:t>4 typer av entreprenörskap</a:t>
            </a:r>
            <a:endParaRPr/>
          </a:p>
        </p:txBody>
      </p:sp>
      <p:sp>
        <p:nvSpPr>
          <p:cNvPr id="313" name="Google Shape;313;p40"/>
          <p:cNvSpPr txBox="1"/>
          <p:nvPr/>
        </p:nvSpPr>
        <p:spPr>
          <a:xfrm>
            <a:off x="3085868" y="2938672"/>
            <a:ext cx="8248233" cy="3176711"/>
          </a:xfrm>
          <a:prstGeom prst="rect">
            <a:avLst/>
          </a:prstGeom>
          <a:noFill/>
          <a:ln>
            <a:noFill/>
          </a:ln>
        </p:spPr>
        <p:txBody>
          <a:bodyPr anchorCtr="0" anchor="t" bIns="45700" lIns="91425" spcFirstLastPara="1" rIns="91425" wrap="square" tIns="45700">
            <a:normAutofit lnSpcReduction="10000"/>
          </a:bodyPr>
          <a:lstStyle/>
          <a:p>
            <a:pPr indent="-457200" lvl="0" marL="457200" marR="0" rtl="0" algn="l">
              <a:lnSpc>
                <a:spcPct val="100000"/>
              </a:lnSpc>
              <a:spcBef>
                <a:spcPts val="0"/>
              </a:spcBef>
              <a:spcAft>
                <a:spcPts val="0"/>
              </a:spcAft>
              <a:buClr>
                <a:schemeClr val="accent1"/>
              </a:buClr>
              <a:buSzPts val="2240"/>
              <a:buFont typeface="Noto Sans Symbols"/>
              <a:buChar char="►"/>
            </a:pPr>
            <a:r>
              <a:rPr lang="sv-SE" sz="2600">
                <a:solidFill>
                  <a:srgbClr val="3F3F3F"/>
                </a:solidFill>
              </a:rPr>
              <a:t>Målet med socialt entreprenörskap är att skapa nytta för samhället och mänskligheten.</a:t>
            </a:r>
            <a:r>
              <a:rPr b="0" i="0" lang="sv-SE" sz="2600" u="none" cap="none" strike="noStrike">
                <a:solidFill>
                  <a:srgbClr val="3F3F3F"/>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accent1"/>
              </a:buClr>
              <a:buSzPts val="2240"/>
              <a:buFont typeface="Noto Sans Symbols"/>
              <a:buNone/>
            </a:pPr>
            <a:r>
              <a:t/>
            </a:r>
            <a:endParaRPr b="0" i="0" sz="2600" u="none" cap="none" strike="noStrike">
              <a:solidFill>
                <a:srgbClr val="3F3F3F"/>
              </a:solidFill>
              <a:latin typeface="Arial"/>
              <a:ea typeface="Arial"/>
              <a:cs typeface="Arial"/>
              <a:sym typeface="Arial"/>
            </a:endParaRPr>
          </a:p>
          <a:p>
            <a:pPr indent="-457200" lvl="0" marL="457200" marR="0" rtl="0" algn="l">
              <a:lnSpc>
                <a:spcPct val="100000"/>
              </a:lnSpc>
              <a:spcBef>
                <a:spcPts val="0"/>
              </a:spcBef>
              <a:spcAft>
                <a:spcPts val="0"/>
              </a:spcAft>
              <a:buClr>
                <a:schemeClr val="accent1"/>
              </a:buClr>
              <a:buSzPts val="2240"/>
              <a:buFont typeface="Noto Sans Symbols"/>
              <a:buChar char="►"/>
            </a:pPr>
            <a:r>
              <a:rPr lang="sv-SE" sz="2600">
                <a:solidFill>
                  <a:srgbClr val="3F3F3F"/>
                </a:solidFill>
              </a:rPr>
              <a:t>De fokuserar på att hjälpa miljön och/eller samhället genom sina produkter och tjänster.</a:t>
            </a:r>
            <a:r>
              <a:rPr b="0" i="0" lang="sv-SE" sz="2600" u="none" cap="none" strike="noStrike">
                <a:solidFill>
                  <a:srgbClr val="3F3F3F"/>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314960" lvl="0" marL="457200" marR="0" rtl="0" algn="l">
              <a:lnSpc>
                <a:spcPct val="100000"/>
              </a:lnSpc>
              <a:spcBef>
                <a:spcPts val="0"/>
              </a:spcBef>
              <a:spcAft>
                <a:spcPts val="0"/>
              </a:spcAft>
              <a:buClr>
                <a:schemeClr val="accent1"/>
              </a:buClr>
              <a:buSzPts val="2240"/>
              <a:buFont typeface="Noto Sans Symbols"/>
              <a:buNone/>
            </a:pPr>
            <a:r>
              <a:t/>
            </a:r>
            <a:endParaRPr b="0" i="0" sz="2600" u="none" cap="none" strike="noStrike">
              <a:solidFill>
                <a:srgbClr val="3F3F3F"/>
              </a:solidFill>
              <a:latin typeface="Arial"/>
              <a:ea typeface="Arial"/>
              <a:cs typeface="Arial"/>
              <a:sym typeface="Arial"/>
            </a:endParaRPr>
          </a:p>
          <a:p>
            <a:pPr indent="-457200" lvl="0" marL="457200" marR="0" rtl="0" algn="l">
              <a:lnSpc>
                <a:spcPct val="100000"/>
              </a:lnSpc>
              <a:spcBef>
                <a:spcPts val="0"/>
              </a:spcBef>
              <a:spcAft>
                <a:spcPts val="0"/>
              </a:spcAft>
              <a:buClr>
                <a:schemeClr val="accent1"/>
              </a:buClr>
              <a:buSzPts val="2240"/>
              <a:buFont typeface="Noto Sans Symbols"/>
              <a:buChar char="►"/>
            </a:pPr>
            <a:r>
              <a:rPr lang="sv-SE" sz="2600">
                <a:solidFill>
                  <a:srgbClr val="3F3F3F"/>
                </a:solidFill>
              </a:rPr>
              <a:t>De drivs av att hjälpa sin omvärld, inte av vinster.</a:t>
            </a:r>
            <a:endParaRPr b="0" i="0" sz="1400" u="none" cap="none" strike="noStrike">
              <a:solidFill>
                <a:srgbClr val="000000"/>
              </a:solidFill>
              <a:latin typeface="Arial"/>
              <a:ea typeface="Arial"/>
              <a:cs typeface="Arial"/>
              <a:sym typeface="Arial"/>
            </a:endParaRPr>
          </a:p>
          <a:p>
            <a:pPr indent="-200660" lvl="0" marL="342900" marR="0" rtl="0" algn="l">
              <a:lnSpc>
                <a:spcPct val="100000"/>
              </a:lnSpc>
              <a:spcBef>
                <a:spcPts val="0"/>
              </a:spcBef>
              <a:spcAft>
                <a:spcPts val="0"/>
              </a:spcAft>
              <a:buClr>
                <a:schemeClr val="accent1"/>
              </a:buClr>
              <a:buSzPts val="2240"/>
              <a:buFont typeface="Noto Sans Symbols"/>
              <a:buNone/>
            </a:pPr>
            <a:r>
              <a:t/>
            </a:r>
            <a:endParaRPr b="0" i="0" sz="2800" u="none" cap="none" strike="noStrike">
              <a:solidFill>
                <a:srgbClr val="3F3F3F"/>
              </a:solidFill>
              <a:latin typeface="Arial"/>
              <a:ea typeface="Arial"/>
              <a:cs typeface="Arial"/>
              <a:sym typeface="Arial"/>
            </a:endParaRPr>
          </a:p>
        </p:txBody>
      </p:sp>
      <p:sp>
        <p:nvSpPr>
          <p:cNvPr id="314" name="Google Shape;314;p40"/>
          <p:cNvSpPr txBox="1"/>
          <p:nvPr/>
        </p:nvSpPr>
        <p:spPr>
          <a:xfrm>
            <a:off x="4089" y="4403071"/>
            <a:ext cx="3115645" cy="134029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accent1"/>
              </a:buClr>
              <a:buSzPts val="2240"/>
              <a:buFont typeface="Noto Sans Symbols"/>
              <a:buNone/>
            </a:pPr>
            <a:r>
              <a:rPr b="0" i="0" lang="sv-SE" sz="2800" u="none" cap="none" strike="noStrike">
                <a:solidFill>
                  <a:srgbClr val="3F3F3F"/>
                </a:solidFill>
                <a:latin typeface="Arial"/>
                <a:ea typeface="Arial"/>
                <a:cs typeface="Arial"/>
                <a:sym typeface="Arial"/>
              </a:rPr>
              <a:t>Socialt entreprenörskap</a:t>
            </a:r>
            <a:endParaRPr b="0" i="0" sz="2800" u="none" cap="none" strike="noStrike">
              <a:solidFill>
                <a:srgbClr val="3F3F3F"/>
              </a:solidFill>
              <a:latin typeface="Arial"/>
              <a:ea typeface="Arial"/>
              <a:cs typeface="Arial"/>
              <a:sym typeface="Arial"/>
            </a:endParaRPr>
          </a:p>
        </p:txBody>
      </p:sp>
      <p:pic>
        <p:nvPicPr>
          <p:cNvPr descr="User network outline" id="315" name="Google Shape;315;p40"/>
          <p:cNvPicPr preferRelativeResize="0"/>
          <p:nvPr/>
        </p:nvPicPr>
        <p:blipFill rotWithShape="1">
          <a:blip r:embed="rId3">
            <a:alphaModFix/>
          </a:blip>
          <a:srcRect b="0" l="0" r="0" t="0"/>
          <a:stretch/>
        </p:blipFill>
        <p:spPr>
          <a:xfrm>
            <a:off x="891765" y="3018736"/>
            <a:ext cx="1340292" cy="1340292"/>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Ion Boardroom">
  <a:themeElements>
    <a:clrScheme name="Ion Boardroom">
      <a:dk1>
        <a:srgbClr val="000000"/>
      </a:dk1>
      <a:lt1>
        <a:srgbClr val="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2022-01-26T08:40:10Z</dcterms:created>
  <dc:creator>selin</dc:creator>
</cp:coreProperties>
</file>